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jpeg" ContentType="image/jpeg"/>
  <Override PartName="/ppt/notesSlides/notesSlide4.xml" ContentType="application/vnd.openxmlformats-officedocument.presentationml.notesSlide+xml"/>
  <Override PartName="/ppt/media/image2.jpeg" ContentType="image/jpeg"/>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4285F4"/>
        </a:fontRef>
        <a:srgbClr val="4285F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5E7"/>
          </a:solidFill>
        </a:fill>
      </a:tcStyle>
    </a:wholeTbl>
    <a:band2H>
      <a:tcTxStyle b="def" i="def"/>
      <a:tcStyle>
        <a:tcBdr/>
        <a:fill>
          <a:solidFill>
            <a:srgbClr val="E6EB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4285F4"/>
        </a:fontRef>
        <a:srgbClr val="4285F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CDCC"/>
          </a:solidFill>
        </a:fill>
      </a:tcStyle>
    </a:wholeTbl>
    <a:band2H>
      <a:tcTxStyle b="def" i="def"/>
      <a:tcStyle>
        <a:tcBdr/>
        <a:fill>
          <a:solidFill>
            <a:srgbClr val="F8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4285F4"/>
        </a:fontRef>
        <a:srgbClr val="4285F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BE5CA"/>
          </a:solidFill>
        </a:fill>
      </a:tcStyle>
    </a:wholeTbl>
    <a:band2H>
      <a:tcTxStyle b="def" i="def"/>
      <a:tcStyle>
        <a:tcBdr/>
        <a:fill>
          <a:solidFill>
            <a:srgbClr val="FDF2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4285F4"/>
        </a:fontRef>
        <a:srgbClr val="4285F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DFD"/>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4285F4"/>
        </a:fontRef>
        <a:srgbClr val="4285F4"/>
      </a:tcTxStyle>
      <a:tcStyle>
        <a:tcBdr>
          <a:left>
            <a:ln w="12700" cap="flat">
              <a:noFill/>
              <a:miter lim="400000"/>
            </a:ln>
          </a:left>
          <a:right>
            <a:ln w="12700" cap="flat">
              <a:noFill/>
              <a:miter lim="400000"/>
            </a:ln>
          </a:right>
          <a:top>
            <a:ln w="50800" cap="flat">
              <a:solidFill>
                <a:srgbClr val="4285F4"/>
              </a:solidFill>
              <a:prstDash val="solid"/>
              <a:round/>
            </a:ln>
          </a:top>
          <a:bottom>
            <a:ln w="25400" cap="flat">
              <a:solidFill>
                <a:srgbClr val="4285F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4285F4"/>
              </a:solidFill>
              <a:prstDash val="solid"/>
              <a:round/>
            </a:ln>
          </a:top>
          <a:bottom>
            <a:ln w="25400" cap="flat">
              <a:solidFill>
                <a:srgbClr val="4285F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4285F4"/>
        </a:fontRef>
        <a:srgbClr val="4285F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285F4"/>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285F4"/>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285F4"/>
          </a:solidFill>
        </a:fill>
      </a:tcStyle>
    </a:firstRow>
  </a:tblStyle>
  <a:tblStyle styleId="{2708684C-4D16-4618-839F-0558EEFCDFE6}" styleName="">
    <a:tblBg/>
    <a:wholeTbl>
      <a:tcTxStyle b="off"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rgbClr val="4285F4">
              <a:alpha val="20000"/>
            </a:srgbClr>
          </a:solidFill>
        </a:fill>
      </a:tcStyle>
    </a:wholeTbl>
    <a:band2H>
      <a:tcTxStyle b="def" i="def"/>
      <a:tcStyle>
        <a:tcBdr/>
        <a:fill>
          <a:solidFill>
            <a:srgbClr val="FFFFFF"/>
          </a:solidFill>
        </a:fill>
      </a:tcStyle>
    </a:band2H>
    <a:firstCol>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rgbClr val="4285F4">
              <a:alpha val="20000"/>
            </a:srgbClr>
          </a:solidFill>
        </a:fill>
      </a:tcStyle>
    </a:firstCol>
    <a:lastRow>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508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noFill/>
        </a:fill>
      </a:tcStyle>
    </a:lastRow>
    <a:firstRow>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254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7" name="Shape 167"/>
          <p:cNvSpPr/>
          <p:nvPr>
            <p:ph type="sldImg"/>
          </p:nvPr>
        </p:nvSpPr>
        <p:spPr>
          <a:xfrm>
            <a:off x="1143000" y="685800"/>
            <a:ext cx="4572000" cy="3429000"/>
          </a:xfrm>
          <a:prstGeom prst="rect">
            <a:avLst/>
          </a:prstGeom>
        </p:spPr>
        <p:txBody>
          <a:bodyPr/>
          <a:lstStyle/>
          <a:p>
            <a:pPr/>
          </a:p>
        </p:txBody>
      </p:sp>
      <p:sp>
        <p:nvSpPr>
          <p:cNvPr id="168" name="Shape 16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p>
            <a:pPr>
              <a:defRPr sz="1100"/>
            </a:pPr>
            <a:r>
              <a:t>1min: </a:t>
            </a:r>
            <a:r>
              <a:rPr b="1"/>
              <a:t>T=1min</a:t>
            </a:r>
            <a:endParaRPr b="1"/>
          </a:p>
          <a:p>
            <a:pPr marL="457200" indent="-317500">
              <a:buClr>
                <a:srgbClr val="000000"/>
              </a:buClr>
              <a:buSzPts val="1100"/>
              <a:buFont typeface="Arial"/>
              <a:buChar char="➢"/>
              <a:defRPr sz="1100"/>
            </a:pPr>
            <a:r>
              <a:t>30sec:  Have a student read the essential question.  “_______, can you read the essential question for us?  Thank you!”</a:t>
            </a:r>
          </a:p>
          <a:p>
            <a:pPr marL="457200" indent="-317500">
              <a:buClr>
                <a:srgbClr val="000000"/>
              </a:buClr>
              <a:buSzPts val="1100"/>
              <a:buFont typeface="Arial"/>
              <a:buChar char="➢"/>
              <a:defRPr sz="1100"/>
            </a:pPr>
            <a:r>
              <a:t>30sec: “Now, think about why this topic today is important for you.  How will answering this question benefit you?”</a:t>
            </a:r>
          </a:p>
          <a:p>
            <a:pPr>
              <a:defRPr b="1" sz="1100">
                <a:solidFill>
                  <a:srgbClr val="B45F06"/>
                </a:solidFill>
              </a:defRPr>
            </a:pPr>
            <a:r>
              <a:t>Extension Opportunity: Have students discuss with their partners why this topic is important to them.  </a:t>
            </a:r>
          </a:p>
          <a:p>
            <a:pPr>
              <a:defRPr sz="1100"/>
            </a:pP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defRPr sz="1100"/>
            </a:pPr>
            <a:r>
              <a:t>4min: </a:t>
            </a:r>
            <a:r>
              <a:rPr b="1"/>
              <a:t>T=5</a:t>
            </a:r>
            <a:endParaRPr b="1"/>
          </a:p>
          <a:p>
            <a:pPr>
              <a:defRPr sz="1100"/>
            </a:pPr>
            <a:endParaRPr b="1"/>
          </a:p>
          <a:p>
            <a:pPr>
              <a:defRPr sz="1100"/>
            </a:pPr>
            <a:r>
              <a:t>4min: Teacher models his/her personal journey timeline:  You can project your journey timeline on a document camera or take a picture of it and project it as you explain it.</a:t>
            </a:r>
          </a:p>
          <a:p>
            <a:pPr>
              <a:defRPr sz="1100"/>
            </a:pPr>
          </a:p>
          <a:p>
            <a:pPr>
              <a:defRPr b="1" sz="1100"/>
            </a:pPr>
            <a:r>
              <a:t>Teacher note:</a:t>
            </a:r>
            <a:r>
              <a:rPr b="0"/>
              <a:t>  Being vulnerable, grateful, humble, optimistic and honest are all qualities that help us build rapport and trust with our students.  This activity allows you to exhibit these qualities as you explain your journey timeline.  You essentially are setting the tone for how students will share their own stories.  Students can relate to personal challenges like a death in the family, failing at something, or other hardships/setbacks and it can serve as hope for many students who might currently be going through a similar situation.  Sharing our journey helps us appear more relatable and approachable, however it is up to teacher discretion how much you want to share about yourself that would be still considered appropriate.  If you are uncertain, please check with your schoosite principal.</a:t>
            </a:r>
          </a:p>
          <a:p>
            <a:pPr>
              <a:defRPr sz="1100"/>
            </a:pPr>
          </a:p>
          <a:p>
            <a:pPr>
              <a:defRPr b="1" sz="1100"/>
            </a:pPr>
            <a:r>
              <a:t>Some students might describe some traumatic moments.</a:t>
            </a:r>
            <a:r>
              <a:rPr b="0"/>
              <a:t>  This shows that they feel safe in your class to express it.  Affirm that students are courageous and inspiring for sharing their story and that they are seeing these challenges as setups, not setbacks.  They grew stronger and will use these experiences to propel them.  If they need some time alone or aside, give them that space and tell them that you care for them and are there to support them.  They also do not have to share these specific moments.</a:t>
            </a:r>
          </a:p>
          <a:p>
            <a:pPr>
              <a:defRPr sz="1100"/>
            </a:pPr>
          </a:p>
          <a:p>
            <a:pPr>
              <a:defRPr sz="11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defRPr sz="1200"/>
            </a:pPr>
            <a:r>
              <a:t>16min: </a:t>
            </a:r>
            <a:r>
              <a:rPr b="1"/>
              <a:t>T=21</a:t>
            </a:r>
            <a:endParaRPr b="1"/>
          </a:p>
          <a:p>
            <a:pPr>
              <a:defRPr sz="1100"/>
            </a:pPr>
            <a:endParaRPr b="1" sz="1200"/>
          </a:p>
          <a:p>
            <a:pPr>
              <a:defRPr sz="1200"/>
            </a:pPr>
            <a:r>
              <a:t>1min directions:  “Now it is time for you to create your own journey timeline!  Let’s review the guidelines....” (on slide)</a:t>
            </a:r>
          </a:p>
          <a:p>
            <a:pPr>
              <a:defRPr sz="1100"/>
            </a:pPr>
            <a:endParaRPr sz="1200"/>
          </a:p>
          <a:p>
            <a:pPr>
              <a:defRPr sz="1200"/>
            </a:pPr>
            <a:r>
              <a:t>15min student creating journey timelines:</a:t>
            </a:r>
          </a:p>
          <a:p>
            <a:pPr>
              <a:lnSpc>
                <a:spcPct val="115000"/>
              </a:lnSpc>
              <a:defRPr sz="1100"/>
            </a:pPr>
            <a:endParaRPr sz="1200"/>
          </a:p>
          <a:p>
            <a:pPr>
              <a:lnSpc>
                <a:spcPct val="115000"/>
              </a:lnSpc>
              <a:defRPr sz="1100"/>
            </a:pPr>
            <a:endParaRPr b="1"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p>
            <a:pPr>
              <a:defRPr sz="1100"/>
            </a:pPr>
            <a:r>
              <a:t>14min: </a:t>
            </a:r>
            <a:r>
              <a:rPr b="1"/>
              <a:t>T=35</a:t>
            </a:r>
            <a:endParaRPr b="1"/>
          </a:p>
          <a:p>
            <a:pPr>
              <a:defRPr sz="1100"/>
            </a:pPr>
            <a:endParaRPr b="1"/>
          </a:p>
          <a:p>
            <a:pPr>
              <a:defRPr sz="1100"/>
            </a:pPr>
            <a:r>
              <a:t>30sec state confirmation of trust and respect phrase.  </a:t>
            </a:r>
          </a:p>
          <a:p>
            <a:pPr>
              <a:defRPr sz="1100"/>
            </a:pPr>
            <a:r>
              <a:t>4min presenter A shares journey timeline</a:t>
            </a:r>
          </a:p>
          <a:p>
            <a:pPr>
              <a:defRPr sz="1100"/>
            </a:pPr>
            <a:r>
              <a:t>90sec Q&amp;A and partner B placing stickers with justification onto partner A’s journey timeline.</a:t>
            </a:r>
          </a:p>
          <a:p>
            <a:pPr>
              <a:defRPr sz="1100"/>
            </a:pPr>
            <a:r>
              <a:t>4min presenter B shares journey timeline</a:t>
            </a:r>
          </a:p>
          <a:p>
            <a:pPr>
              <a:defRPr sz="1100"/>
            </a:pPr>
            <a:r>
              <a:t>90sec Q&amp;A and placing stickers with justification onto partner B’s journey timeline.</a:t>
            </a:r>
          </a:p>
          <a:p>
            <a:pPr>
              <a:defRPr sz="1100"/>
            </a:pPr>
          </a:p>
          <a:p>
            <a:pPr>
              <a:defRPr b="1" sz="1100">
                <a:solidFill>
                  <a:srgbClr val="B45F06"/>
                </a:solidFill>
              </a:defRPr>
            </a:pPr>
            <a:r>
              <a:t>Extension Opportunity</a:t>
            </a:r>
            <a:r>
              <a:rPr b="0"/>
              <a:t>:  If time allows, students can continue sharing their stories with other classmates, using the same protocol.</a:t>
            </a:r>
          </a:p>
          <a:p>
            <a:pPr>
              <a:defRPr sz="1100"/>
            </a:pPr>
          </a:p>
          <a:p>
            <a:pPr>
              <a:lnSpc>
                <a:spcPct val="115000"/>
              </a:lnSpc>
              <a:defRPr sz="1100"/>
            </a:pPr>
            <a:endParaRPr sz="1200"/>
          </a:p>
          <a:p>
            <a:pPr>
              <a:lnSpc>
                <a:spcPct val="115000"/>
              </a:lnSpc>
              <a:defRPr sz="1100"/>
            </a:pPr>
            <a:endParaRPr b="1"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Shape 271"/>
          <p:cNvSpPr/>
          <p:nvPr>
            <p:ph type="sldImg"/>
          </p:nvPr>
        </p:nvSpPr>
        <p:spPr>
          <a:prstGeom prst="rect">
            <a:avLst/>
          </a:prstGeom>
        </p:spPr>
        <p:txBody>
          <a:bodyPr/>
          <a:lstStyle/>
          <a:p>
            <a:pPr/>
          </a:p>
        </p:txBody>
      </p:sp>
      <p:sp>
        <p:nvSpPr>
          <p:cNvPr id="272" name="Shape 272"/>
          <p:cNvSpPr/>
          <p:nvPr>
            <p:ph type="body" sz="quarter" idx="1"/>
          </p:nvPr>
        </p:nvSpPr>
        <p:spPr>
          <a:prstGeom prst="rect">
            <a:avLst/>
          </a:prstGeom>
        </p:spPr>
        <p:txBody>
          <a:bodyPr/>
          <a:lstStyle/>
          <a:p>
            <a:pPr>
              <a:defRPr sz="1100"/>
            </a:pPr>
            <a:r>
              <a:t>5min: </a:t>
            </a:r>
            <a:r>
              <a:rPr b="1"/>
              <a:t>T=40</a:t>
            </a:r>
            <a:endParaRPr b="1"/>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bg>
      <p:bgPr>
        <a:solidFill>
          <a:srgbClr val="007BBA"/>
        </a:solidFill>
      </p:bgPr>
    </p:bg>
    <p:spTree>
      <p:nvGrpSpPr>
        <p:cNvPr id="1" name=""/>
        <p:cNvGrpSpPr/>
        <p:nvPr/>
      </p:nvGrpSpPr>
      <p:grpSpPr>
        <a:xfrm>
          <a:off x="0" y="0"/>
          <a:ext cx="0" cy="0"/>
          <a:chOff x="0" y="0"/>
          <a:chExt cx="0" cy="0"/>
        </a:xfrm>
      </p:grpSpPr>
      <p:sp>
        <p:nvSpPr>
          <p:cNvPr id="12" name="Google Shape;10;p2"/>
          <p:cNvSpPr/>
          <p:nvPr/>
        </p:nvSpPr>
        <p:spPr>
          <a:xfrm flipH="1">
            <a:off x="8246400" y="4245924"/>
            <a:ext cx="897600" cy="897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FFFF"/>
          </a:solidFill>
          <a:ln w="12700">
            <a:miter lim="400000"/>
          </a:ln>
        </p:spPr>
        <p:txBody>
          <a:bodyPr lIns="0" tIns="0" rIns="0" bIns="0" anchor="ctr"/>
          <a:lstStyle/>
          <a:p>
            <a:pPr>
              <a:defRPr>
                <a:solidFill>
                  <a:srgbClr val="000000"/>
                </a:solidFill>
              </a:defRPr>
            </a:pPr>
          </a:p>
        </p:txBody>
      </p:sp>
      <p:sp>
        <p:nvSpPr>
          <p:cNvPr id="13" name="Google Shape;11;p2"/>
          <p:cNvSpPr/>
          <p:nvPr/>
        </p:nvSpPr>
        <p:spPr>
          <a:xfrm flipH="1">
            <a:off x="8246400" y="4245874"/>
            <a:ext cx="897600" cy="897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000" y="0"/>
                </a:lnTo>
                <a:cubicBezTo>
                  <a:pt x="19988" y="0"/>
                  <a:pt x="21600" y="1612"/>
                  <a:pt x="21600" y="3600"/>
                </a:cubicBezTo>
                <a:lnTo>
                  <a:pt x="21600" y="21600"/>
                </a:lnTo>
                <a:lnTo>
                  <a:pt x="0" y="21600"/>
                </a:lnTo>
                <a:close/>
              </a:path>
            </a:pathLst>
          </a:custGeom>
          <a:solidFill>
            <a:srgbClr val="FFFFFF">
              <a:alpha val="67450"/>
            </a:srgbClr>
          </a:solidFill>
          <a:ln w="12700">
            <a:miter lim="400000"/>
          </a:ln>
        </p:spPr>
        <p:txBody>
          <a:bodyPr lIns="0" tIns="0" rIns="0" bIns="0" anchor="ctr"/>
          <a:lstStyle/>
          <a:p>
            <a:pPr>
              <a:defRPr>
                <a:solidFill>
                  <a:srgbClr val="000000"/>
                </a:solidFill>
              </a:defRPr>
            </a:pPr>
          </a:p>
        </p:txBody>
      </p:sp>
      <p:sp>
        <p:nvSpPr>
          <p:cNvPr id="14" name="Title Text"/>
          <p:cNvSpPr txBox="1"/>
          <p:nvPr>
            <p:ph type="title"/>
          </p:nvPr>
        </p:nvSpPr>
        <p:spPr>
          <a:xfrm>
            <a:off x="390527" y="1819275"/>
            <a:ext cx="8222100" cy="933600"/>
          </a:xfrm>
          <a:prstGeom prst="rect">
            <a:avLst/>
          </a:prstGeom>
        </p:spPr>
        <p:txBody>
          <a:bodyPr>
            <a:normAutofit fontScale="100000" lnSpcReduction="0"/>
          </a:bodyPr>
          <a:lstStyle>
            <a:lvl1pPr>
              <a:defRPr sz="4800"/>
            </a:lvl1pPr>
          </a:lstStyle>
          <a:p>
            <a:pPr/>
            <a:r>
              <a:t>Title Text</a:t>
            </a:r>
          </a:p>
        </p:txBody>
      </p:sp>
      <p:sp>
        <p:nvSpPr>
          <p:cNvPr id="15" name="Body Level One…"/>
          <p:cNvSpPr txBox="1"/>
          <p:nvPr>
            <p:ph type="body" sz="quarter" idx="1"/>
          </p:nvPr>
        </p:nvSpPr>
        <p:spPr>
          <a:xfrm>
            <a:off x="390527" y="2789129"/>
            <a:ext cx="8222100" cy="432901"/>
          </a:xfrm>
          <a:prstGeom prst="rect">
            <a:avLst/>
          </a:prstGeom>
        </p:spPr>
        <p:txBody>
          <a:bodyPr>
            <a:normAutofit fontScale="100000" lnSpcReduction="0"/>
          </a:bodyPr>
          <a:lstStyle>
            <a:lvl1pPr marL="342900" indent="-228600">
              <a:lnSpc>
                <a:spcPct val="100000"/>
              </a:lnSpc>
              <a:buClrTx/>
              <a:buSzTx/>
              <a:buFontTx/>
              <a:buNone/>
              <a:defRPr>
                <a:solidFill>
                  <a:srgbClr val="FFFFFF"/>
                </a:solidFill>
              </a:defRPr>
            </a:lvl1pPr>
            <a:lvl2pPr marL="342900" indent="254000">
              <a:lnSpc>
                <a:spcPct val="100000"/>
              </a:lnSpc>
              <a:buClrTx/>
              <a:buSzTx/>
              <a:buFontTx/>
              <a:buNone/>
              <a:defRPr>
                <a:solidFill>
                  <a:srgbClr val="FFFFFF"/>
                </a:solidFill>
              </a:defRPr>
            </a:lvl2pPr>
            <a:lvl3pPr marL="342900" indent="711200">
              <a:lnSpc>
                <a:spcPct val="100000"/>
              </a:lnSpc>
              <a:buClrTx/>
              <a:buSzTx/>
              <a:buFontTx/>
              <a:buNone/>
              <a:defRPr>
                <a:solidFill>
                  <a:srgbClr val="FFFFFF"/>
                </a:solidFill>
              </a:defRPr>
            </a:lvl3pPr>
            <a:lvl4pPr marL="342900" indent="1168400">
              <a:lnSpc>
                <a:spcPct val="100000"/>
              </a:lnSpc>
              <a:buClrTx/>
              <a:buSzTx/>
              <a:buFontTx/>
              <a:buNone/>
              <a:defRPr>
                <a:solidFill>
                  <a:srgbClr val="FFFFFF"/>
                </a:solidFill>
              </a:defRPr>
            </a:lvl4pPr>
            <a:lvl5pPr marL="342900" indent="1625600">
              <a:lnSpc>
                <a:spcPct val="100000"/>
              </a:lnSpc>
              <a:buClrTx/>
              <a:buSzTx/>
              <a:buFontTx/>
              <a:buNone/>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ONLY">
    <p:bg>
      <p:bgPr>
        <a:solidFill>
          <a:srgbClr val="007BBA"/>
        </a:solidFill>
      </p:bgPr>
    </p:bg>
    <p:spTree>
      <p:nvGrpSpPr>
        <p:cNvPr id="1" name=""/>
        <p:cNvGrpSpPr/>
        <p:nvPr/>
      </p:nvGrpSpPr>
      <p:grpSpPr>
        <a:xfrm>
          <a:off x="0" y="0"/>
          <a:ext cx="0" cy="0"/>
          <a:chOff x="0" y="0"/>
          <a:chExt cx="0" cy="0"/>
        </a:xfrm>
      </p:grpSpPr>
      <p:sp>
        <p:nvSpPr>
          <p:cNvPr id="108" name="Google Shape;62;p11"/>
          <p:cNvSpPr/>
          <p:nvPr/>
        </p:nvSpPr>
        <p:spPr>
          <a:xfrm flipH="1" rot="10800000">
            <a:off x="0" y="656400"/>
            <a:ext cx="9144000" cy="4487101"/>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109" name="Google Shape;63;p11"/>
          <p:cNvSpPr/>
          <p:nvPr/>
        </p:nvSpPr>
        <p:spPr>
          <a:xfrm>
            <a:off x="0" y="656350"/>
            <a:ext cx="9144000" cy="1086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0" tIns="0" rIns="0" bIns="0" anchor="ctr"/>
          <a:lstStyle/>
          <a:p>
            <a:pPr>
              <a:defRPr>
                <a:solidFill>
                  <a:srgbClr val="000000"/>
                </a:solidFill>
              </a:defRPr>
            </a:pPr>
          </a:p>
        </p:txBody>
      </p:sp>
      <p:sp>
        <p:nvSpPr>
          <p:cNvPr id="110" name="Title Text"/>
          <p:cNvSpPr txBox="1"/>
          <p:nvPr>
            <p:ph type="title"/>
          </p:nvPr>
        </p:nvSpPr>
        <p:spPr>
          <a:xfrm>
            <a:off x="98250" y="16349"/>
            <a:ext cx="8826601" cy="602701"/>
          </a:xfrm>
          <a:prstGeom prst="rect">
            <a:avLst/>
          </a:prstGeom>
        </p:spPr>
        <p:txBody>
          <a:bodyPr anchor="ctr">
            <a:normAutofit fontScale="100000" lnSpcReduction="0"/>
          </a:bodyPr>
          <a:lstStyle>
            <a:lvl1pPr>
              <a:defRPr sz="1800"/>
            </a:lvl1pPr>
          </a:lstStyle>
          <a:p>
            <a:pPr/>
            <a:r>
              <a:t>Title Text</a:t>
            </a:r>
          </a:p>
        </p:txBody>
      </p:sp>
      <p:sp>
        <p:nvSpPr>
          <p:cNvPr id="111" name="Google Shape;66;p11"/>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ONLY_1">
    <p:bg>
      <p:bgPr>
        <a:solidFill>
          <a:srgbClr val="007BBA"/>
        </a:solidFill>
      </p:bgPr>
    </p:bg>
    <p:spTree>
      <p:nvGrpSpPr>
        <p:cNvPr id="1" name=""/>
        <p:cNvGrpSpPr/>
        <p:nvPr/>
      </p:nvGrpSpPr>
      <p:grpSpPr>
        <a:xfrm>
          <a:off x="0" y="0"/>
          <a:ext cx="0" cy="0"/>
          <a:chOff x="0" y="0"/>
          <a:chExt cx="0" cy="0"/>
        </a:xfrm>
      </p:grpSpPr>
      <p:sp>
        <p:nvSpPr>
          <p:cNvPr id="119" name="Google Shape;68;p12"/>
          <p:cNvSpPr/>
          <p:nvPr/>
        </p:nvSpPr>
        <p:spPr>
          <a:xfrm flipH="1" rot="10800000">
            <a:off x="0" y="656400"/>
            <a:ext cx="9144000" cy="4487101"/>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120" name="Google Shape;69;p12"/>
          <p:cNvSpPr/>
          <p:nvPr/>
        </p:nvSpPr>
        <p:spPr>
          <a:xfrm>
            <a:off x="0" y="656350"/>
            <a:ext cx="9144000" cy="1086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0" tIns="0" rIns="0" bIns="0" anchor="ctr"/>
          <a:lstStyle/>
          <a:p>
            <a:pPr>
              <a:defRPr>
                <a:solidFill>
                  <a:srgbClr val="000000"/>
                </a:solidFill>
              </a:defRPr>
            </a:pPr>
          </a:p>
        </p:txBody>
      </p:sp>
      <p:sp>
        <p:nvSpPr>
          <p:cNvPr id="121" name="Title Text"/>
          <p:cNvSpPr txBox="1"/>
          <p:nvPr>
            <p:ph type="title"/>
          </p:nvPr>
        </p:nvSpPr>
        <p:spPr>
          <a:xfrm>
            <a:off x="98250" y="16349"/>
            <a:ext cx="8826601" cy="602701"/>
          </a:xfrm>
          <a:prstGeom prst="rect">
            <a:avLst/>
          </a:prstGeom>
        </p:spPr>
        <p:txBody>
          <a:bodyPr anchor="ctr">
            <a:normAutofit fontScale="100000" lnSpcReduction="0"/>
          </a:bodyPr>
          <a:lstStyle>
            <a:lvl1pPr>
              <a:defRPr sz="1800"/>
            </a:lvl1pPr>
          </a:lstStyle>
          <a:p>
            <a:pPr/>
            <a:r>
              <a:t>Title Text</a:t>
            </a:r>
          </a:p>
        </p:txBody>
      </p:sp>
      <p:sp>
        <p:nvSpPr>
          <p:cNvPr id="122" name="Google Shape;72;p12"/>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1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ONLY_1_1">
    <p:bg>
      <p:bgPr>
        <a:solidFill>
          <a:srgbClr val="007BBA"/>
        </a:solidFill>
      </p:bgPr>
    </p:bg>
    <p:spTree>
      <p:nvGrpSpPr>
        <p:cNvPr id="1" name=""/>
        <p:cNvGrpSpPr/>
        <p:nvPr/>
      </p:nvGrpSpPr>
      <p:grpSpPr>
        <a:xfrm>
          <a:off x="0" y="0"/>
          <a:ext cx="0" cy="0"/>
          <a:chOff x="0" y="0"/>
          <a:chExt cx="0" cy="0"/>
        </a:xfrm>
      </p:grpSpPr>
      <p:sp>
        <p:nvSpPr>
          <p:cNvPr id="130" name="Google Shape;74;p13"/>
          <p:cNvSpPr/>
          <p:nvPr/>
        </p:nvSpPr>
        <p:spPr>
          <a:xfrm flipH="1" rot="10800000">
            <a:off x="0" y="656400"/>
            <a:ext cx="9144000" cy="4487101"/>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131" name="Google Shape;75;p13"/>
          <p:cNvSpPr/>
          <p:nvPr/>
        </p:nvSpPr>
        <p:spPr>
          <a:xfrm>
            <a:off x="0" y="656350"/>
            <a:ext cx="9144000" cy="1086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0" tIns="0" rIns="0" bIns="0" anchor="ctr"/>
          <a:lstStyle/>
          <a:p>
            <a:pPr>
              <a:defRPr>
                <a:solidFill>
                  <a:srgbClr val="000000"/>
                </a:solidFill>
              </a:defRPr>
            </a:pPr>
          </a:p>
        </p:txBody>
      </p:sp>
      <p:sp>
        <p:nvSpPr>
          <p:cNvPr id="132" name="Title Text"/>
          <p:cNvSpPr txBox="1"/>
          <p:nvPr>
            <p:ph type="title"/>
          </p:nvPr>
        </p:nvSpPr>
        <p:spPr>
          <a:xfrm>
            <a:off x="98250" y="16349"/>
            <a:ext cx="8826601" cy="602701"/>
          </a:xfrm>
          <a:prstGeom prst="rect">
            <a:avLst/>
          </a:prstGeom>
        </p:spPr>
        <p:txBody>
          <a:bodyPr anchor="ctr">
            <a:normAutofit fontScale="100000" lnSpcReduction="0"/>
          </a:bodyPr>
          <a:lstStyle>
            <a:lvl1pPr>
              <a:defRPr sz="1800"/>
            </a:lvl1pPr>
          </a:lstStyle>
          <a:p>
            <a:pPr/>
            <a:r>
              <a:t>Title Text</a:t>
            </a:r>
          </a:p>
        </p:txBody>
      </p:sp>
      <p:sp>
        <p:nvSpPr>
          <p:cNvPr id="133" name="Google Shape;78;p13"/>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1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MAIN_POINT">
    <p:bg>
      <p:bgPr>
        <a:solidFill>
          <a:srgbClr val="007BBA"/>
        </a:solidFill>
      </p:bgPr>
    </p:bg>
    <p:spTree>
      <p:nvGrpSpPr>
        <p:cNvPr id="1" name=""/>
        <p:cNvGrpSpPr/>
        <p:nvPr/>
      </p:nvGrpSpPr>
      <p:grpSpPr>
        <a:xfrm>
          <a:off x="0" y="0"/>
          <a:ext cx="0" cy="0"/>
          <a:chOff x="0" y="0"/>
          <a:chExt cx="0" cy="0"/>
        </a:xfrm>
      </p:grpSpPr>
      <p:sp>
        <p:nvSpPr>
          <p:cNvPr id="141" name="Title Text"/>
          <p:cNvSpPr txBox="1"/>
          <p:nvPr>
            <p:ph type="title"/>
          </p:nvPr>
        </p:nvSpPr>
        <p:spPr>
          <a:xfrm>
            <a:off x="490250" y="488249"/>
            <a:ext cx="6227102" cy="4090801"/>
          </a:xfrm>
          <a:prstGeom prst="rect">
            <a:avLst/>
          </a:prstGeom>
        </p:spPr>
        <p:txBody>
          <a:bodyPr anchor="ctr">
            <a:normAutofit fontScale="100000" lnSpcReduction="0"/>
          </a:bodyPr>
          <a:lstStyle>
            <a:lvl1pPr>
              <a:defRPr sz="6000"/>
            </a:lvl1pPr>
          </a:lstStyle>
          <a:p>
            <a:pPr/>
            <a:r>
              <a:t>Title Text</a:t>
            </a:r>
          </a:p>
        </p:txBody>
      </p:sp>
      <p:sp>
        <p:nvSpPr>
          <p:cNvPr id="142"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APTION_ONLY">
    <p:bg>
      <p:bgPr>
        <a:solidFill>
          <a:srgbClr val="007BBA"/>
        </a:solidFill>
      </p:bgPr>
    </p:bg>
    <p:spTree>
      <p:nvGrpSpPr>
        <p:cNvPr id="1" name=""/>
        <p:cNvGrpSpPr/>
        <p:nvPr/>
      </p:nvGrpSpPr>
      <p:grpSpPr>
        <a:xfrm>
          <a:off x="0" y="0"/>
          <a:ext cx="0" cy="0"/>
          <a:chOff x="0" y="0"/>
          <a:chExt cx="0" cy="0"/>
        </a:xfrm>
      </p:grpSpPr>
      <p:sp>
        <p:nvSpPr>
          <p:cNvPr id="149" name="Google Shape;83;p15"/>
          <p:cNvSpPr/>
          <p:nvPr/>
        </p:nvSpPr>
        <p:spPr>
          <a:xfrm flipH="1" rot="10800000">
            <a:off x="0" y="0"/>
            <a:ext cx="9144000" cy="4695901"/>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150" name="Google Shape;84;p15"/>
          <p:cNvSpPr/>
          <p:nvPr/>
        </p:nvSpPr>
        <p:spPr>
          <a:xfrm flipH="1" rot="10800000">
            <a:off x="0" y="4622724"/>
            <a:ext cx="9144000" cy="741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0" tIns="0" rIns="0" bIns="0" anchor="ctr"/>
          <a:lstStyle/>
          <a:p>
            <a:pPr>
              <a:defRPr>
                <a:solidFill>
                  <a:srgbClr val="000000"/>
                </a:solidFill>
              </a:defRPr>
            </a:pPr>
          </a:p>
        </p:txBody>
      </p:sp>
      <p:sp>
        <p:nvSpPr>
          <p:cNvPr id="151" name="Body Level One…"/>
          <p:cNvSpPr txBox="1"/>
          <p:nvPr>
            <p:ph type="body" sz="quarter" idx="1"/>
          </p:nvPr>
        </p:nvSpPr>
        <p:spPr>
          <a:xfrm>
            <a:off x="57150" y="4696824"/>
            <a:ext cx="8382001" cy="446701"/>
          </a:xfrm>
          <a:prstGeom prst="rect">
            <a:avLst/>
          </a:prstGeom>
        </p:spPr>
        <p:txBody>
          <a:bodyPr anchor="ctr">
            <a:normAutofit fontScale="100000" lnSpcReduction="0"/>
          </a:bodyPr>
          <a:lstStyle>
            <a:lvl1pPr marL="228600" indent="0">
              <a:lnSpc>
                <a:spcPct val="100000"/>
              </a:lnSpc>
              <a:buClrTx/>
              <a:buSzTx/>
              <a:buFontTx/>
              <a:buNone/>
              <a:defRPr sz="1200">
                <a:solidFill>
                  <a:srgbClr val="FFFFFF"/>
                </a:solidFill>
              </a:defRPr>
            </a:lvl1pPr>
            <a:lvl2pPr marL="869042" indent="-272142">
              <a:lnSpc>
                <a:spcPct val="100000"/>
              </a:lnSpc>
              <a:buClrTx/>
              <a:buSzPts val="1200"/>
              <a:buFontTx/>
              <a:defRPr sz="1200">
                <a:solidFill>
                  <a:srgbClr val="FFFFFF"/>
                </a:solidFill>
              </a:defRPr>
            </a:lvl2pPr>
            <a:lvl3pPr marL="1326242" indent="-272142">
              <a:lnSpc>
                <a:spcPct val="100000"/>
              </a:lnSpc>
              <a:buClrTx/>
              <a:buSzPts val="1200"/>
              <a:buFontTx/>
              <a:defRPr sz="1200">
                <a:solidFill>
                  <a:srgbClr val="FFFFFF"/>
                </a:solidFill>
              </a:defRPr>
            </a:lvl3pPr>
            <a:lvl4pPr marL="1783442" indent="-272142">
              <a:lnSpc>
                <a:spcPct val="100000"/>
              </a:lnSpc>
              <a:buClrTx/>
              <a:buSzPts val="1200"/>
              <a:buFontTx/>
              <a:defRPr sz="1200">
                <a:solidFill>
                  <a:srgbClr val="FFFFFF"/>
                </a:solidFill>
              </a:defRPr>
            </a:lvl4pPr>
            <a:lvl5pPr marL="2240642" indent="-272142">
              <a:lnSpc>
                <a:spcPct val="100000"/>
              </a:lnSpc>
              <a:buClrTx/>
              <a:buSzPts val="1200"/>
              <a:buFontTx/>
              <a:defRPr sz="1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52"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G_NUMBER">
    <p:spTree>
      <p:nvGrpSpPr>
        <p:cNvPr id="1" name=""/>
        <p:cNvGrpSpPr/>
        <p:nvPr/>
      </p:nvGrpSpPr>
      <p:grpSpPr>
        <a:xfrm>
          <a:off x="0" y="0"/>
          <a:ext cx="0" cy="0"/>
          <a:chOff x="0" y="0"/>
          <a:chExt cx="0" cy="0"/>
        </a:xfrm>
      </p:grpSpPr>
      <p:sp>
        <p:nvSpPr>
          <p:cNvPr id="159" name="Title Text"/>
          <p:cNvSpPr txBox="1"/>
          <p:nvPr>
            <p:ph type="title"/>
          </p:nvPr>
        </p:nvSpPr>
        <p:spPr>
          <a:xfrm>
            <a:off x="475503" y="1258525"/>
            <a:ext cx="8222100" cy="1963500"/>
          </a:xfrm>
          <a:prstGeom prst="rect">
            <a:avLst/>
          </a:prstGeom>
        </p:spPr>
        <p:txBody>
          <a:bodyPr>
            <a:normAutofit fontScale="100000" lnSpcReduction="0"/>
          </a:bodyPr>
          <a:lstStyle>
            <a:lvl1pPr algn="ctr">
              <a:defRPr sz="12000">
                <a:solidFill>
                  <a:srgbClr val="424242"/>
                </a:solidFill>
              </a:defRPr>
            </a:lvl1pPr>
          </a:lstStyle>
          <a:p>
            <a:pPr/>
            <a:r>
              <a:t>Title Text</a:t>
            </a:r>
          </a:p>
        </p:txBody>
      </p:sp>
      <p:sp>
        <p:nvSpPr>
          <p:cNvPr id="160" name="Body Level One…"/>
          <p:cNvSpPr txBox="1"/>
          <p:nvPr>
            <p:ph type="body" sz="half" idx="1"/>
          </p:nvPr>
        </p:nvSpPr>
        <p:spPr>
          <a:xfrm>
            <a:off x="475503" y="3304625"/>
            <a:ext cx="8222100" cy="1300800"/>
          </a:xfrm>
          <a:prstGeom prst="rect">
            <a:avLst/>
          </a:prstGeom>
        </p:spPr>
        <p:txBody>
          <a:bodyPr>
            <a:normAutofit fontScale="100000" lnSpcReduction="0"/>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1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NE_COLUMN_TEXT">
    <p:bg>
      <p:bgPr>
        <a:solidFill>
          <a:srgbClr val="007BBA"/>
        </a:solidFill>
      </p:bgPr>
    </p:bg>
    <p:spTree>
      <p:nvGrpSpPr>
        <p:cNvPr id="1" name=""/>
        <p:cNvGrpSpPr/>
        <p:nvPr/>
      </p:nvGrpSpPr>
      <p:grpSpPr>
        <a:xfrm>
          <a:off x="0" y="0"/>
          <a:ext cx="0" cy="0"/>
          <a:chOff x="0" y="0"/>
          <a:chExt cx="0" cy="0"/>
        </a:xfrm>
      </p:grpSpPr>
      <p:sp>
        <p:nvSpPr>
          <p:cNvPr id="23" name="Google Shape;16;p3"/>
          <p:cNvSpPr/>
          <p:nvPr/>
        </p:nvSpPr>
        <p:spPr>
          <a:xfrm flipH="1" rot="10800000">
            <a:off x="3276600" y="24"/>
            <a:ext cx="5867400" cy="5143501"/>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24" name="Google Shape;17;p3"/>
          <p:cNvSpPr/>
          <p:nvPr/>
        </p:nvSpPr>
        <p:spPr>
          <a:xfrm rot="16200000">
            <a:off x="759149" y="2517450"/>
            <a:ext cx="5143501" cy="1086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0" tIns="0" rIns="0" bIns="0" anchor="ctr"/>
          <a:lstStyle/>
          <a:p>
            <a:pPr>
              <a:defRPr>
                <a:solidFill>
                  <a:srgbClr val="000000"/>
                </a:solidFill>
              </a:defRPr>
            </a:pPr>
          </a:p>
        </p:txBody>
      </p:sp>
      <p:sp>
        <p:nvSpPr>
          <p:cNvPr id="25" name="Title Text"/>
          <p:cNvSpPr txBox="1"/>
          <p:nvPr>
            <p:ph type="title"/>
          </p:nvPr>
        </p:nvSpPr>
        <p:spPr>
          <a:xfrm>
            <a:off x="226079" y="357800"/>
            <a:ext cx="2808000" cy="953401"/>
          </a:xfrm>
          <a:prstGeom prst="rect">
            <a:avLst/>
          </a:prstGeom>
        </p:spPr>
        <p:txBody>
          <a:bodyPr>
            <a:normAutofit fontScale="100000" lnSpcReduction="0"/>
          </a:bodyPr>
          <a:lstStyle>
            <a:lvl1pPr>
              <a:defRPr sz="2400"/>
            </a:lvl1pPr>
          </a:lstStyle>
          <a:p>
            <a:pPr/>
            <a:r>
              <a:t>Title Text</a:t>
            </a:r>
          </a:p>
        </p:txBody>
      </p:sp>
      <p:sp>
        <p:nvSpPr>
          <p:cNvPr id="26" name="Body Level One…"/>
          <p:cNvSpPr txBox="1"/>
          <p:nvPr>
            <p:ph type="body" sz="half" idx="1"/>
          </p:nvPr>
        </p:nvSpPr>
        <p:spPr>
          <a:xfrm>
            <a:off x="226075" y="1465799"/>
            <a:ext cx="3159001" cy="3165901"/>
          </a:xfrm>
          <a:prstGeom prst="rect">
            <a:avLst/>
          </a:prstGeom>
        </p:spPr>
        <p:txBody>
          <a:bodyPr>
            <a:normAutofit fontScale="100000" lnSpcReduction="0"/>
          </a:bodyPr>
          <a:lstStyle>
            <a:lvl1pPr indent="-304800">
              <a:buClr>
                <a:srgbClr val="FFFFFF"/>
              </a:buClr>
              <a:buSzPts val="1200"/>
              <a:defRPr sz="1200">
                <a:solidFill>
                  <a:srgbClr val="FFFFFF"/>
                </a:solidFill>
              </a:defRPr>
            </a:lvl1pPr>
            <a:lvl2pPr marL="914400" indent="-304800">
              <a:buClr>
                <a:srgbClr val="FFFFFF"/>
              </a:buClr>
              <a:buSzPts val="1200"/>
              <a:defRPr sz="1200">
                <a:solidFill>
                  <a:srgbClr val="FFFFFF"/>
                </a:solidFill>
              </a:defRPr>
            </a:lvl2pPr>
            <a:lvl3pPr marL="1371600" indent="-304800">
              <a:buClr>
                <a:srgbClr val="FFFFFF"/>
              </a:buClr>
              <a:buSzPts val="1200"/>
              <a:defRPr sz="1200">
                <a:solidFill>
                  <a:srgbClr val="FFFFFF"/>
                </a:solidFill>
              </a:defRPr>
            </a:lvl3pPr>
            <a:lvl4pPr marL="1828800" indent="-304800">
              <a:buClr>
                <a:srgbClr val="FFFFFF"/>
              </a:buClr>
              <a:buSzPts val="1200"/>
              <a:defRPr sz="1200">
                <a:solidFill>
                  <a:srgbClr val="FFFFFF"/>
                </a:solidFill>
              </a:defRPr>
            </a:lvl4pPr>
            <a:lvl5pPr marL="2286000" indent="-304800">
              <a:buClr>
                <a:srgbClr val="FFFFFF"/>
              </a:buClr>
              <a:buSzPts val="1200"/>
              <a:defRPr sz="1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7" name="Google Shape;21;p3"/>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NE_COLUMN_TEXT_1">
    <p:bg>
      <p:bgPr>
        <a:solidFill>
          <a:srgbClr val="007BBA"/>
        </a:solidFill>
      </p:bgPr>
    </p:bg>
    <p:spTree>
      <p:nvGrpSpPr>
        <p:cNvPr id="1" name=""/>
        <p:cNvGrpSpPr/>
        <p:nvPr/>
      </p:nvGrpSpPr>
      <p:grpSpPr>
        <a:xfrm>
          <a:off x="0" y="0"/>
          <a:ext cx="0" cy="0"/>
          <a:chOff x="0" y="0"/>
          <a:chExt cx="0" cy="0"/>
        </a:xfrm>
      </p:grpSpPr>
      <p:sp>
        <p:nvSpPr>
          <p:cNvPr id="35" name="Google Shape;23;p4"/>
          <p:cNvSpPr/>
          <p:nvPr/>
        </p:nvSpPr>
        <p:spPr>
          <a:xfrm flipH="1" rot="10800000">
            <a:off x="2331724" y="24"/>
            <a:ext cx="6812400" cy="5143501"/>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36" name="Google Shape;24;p4"/>
          <p:cNvSpPr/>
          <p:nvPr/>
        </p:nvSpPr>
        <p:spPr>
          <a:xfrm rot="16200000">
            <a:off x="-185725" y="2463175"/>
            <a:ext cx="5143501" cy="1086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0" tIns="0" rIns="0" bIns="0" anchor="ctr"/>
          <a:lstStyle/>
          <a:p>
            <a:pPr>
              <a:defRPr>
                <a:solidFill>
                  <a:srgbClr val="000000"/>
                </a:solidFill>
              </a:defRPr>
            </a:pPr>
          </a:p>
        </p:txBody>
      </p:sp>
      <p:sp>
        <p:nvSpPr>
          <p:cNvPr id="37" name="Title Text"/>
          <p:cNvSpPr txBox="1"/>
          <p:nvPr>
            <p:ph type="title"/>
          </p:nvPr>
        </p:nvSpPr>
        <p:spPr>
          <a:xfrm>
            <a:off x="226076" y="357800"/>
            <a:ext cx="1870500" cy="953401"/>
          </a:xfrm>
          <a:prstGeom prst="rect">
            <a:avLst/>
          </a:prstGeom>
        </p:spPr>
        <p:txBody>
          <a:bodyPr>
            <a:normAutofit fontScale="100000" lnSpcReduction="0"/>
          </a:bodyPr>
          <a:lstStyle>
            <a:lvl1pPr>
              <a:defRPr sz="2400"/>
            </a:lvl1pPr>
          </a:lstStyle>
          <a:p>
            <a:pPr/>
            <a:r>
              <a:t>Title Text</a:t>
            </a:r>
          </a:p>
        </p:txBody>
      </p:sp>
      <p:sp>
        <p:nvSpPr>
          <p:cNvPr id="38" name="Body Level One…"/>
          <p:cNvSpPr txBox="1"/>
          <p:nvPr>
            <p:ph type="body" sz="half" idx="1"/>
          </p:nvPr>
        </p:nvSpPr>
        <p:spPr>
          <a:xfrm>
            <a:off x="226075" y="1465799"/>
            <a:ext cx="3159001" cy="3165901"/>
          </a:xfrm>
          <a:prstGeom prst="rect">
            <a:avLst/>
          </a:prstGeom>
        </p:spPr>
        <p:txBody>
          <a:bodyPr>
            <a:normAutofit fontScale="100000" lnSpcReduction="0"/>
          </a:bodyPr>
          <a:lstStyle>
            <a:lvl1pPr indent="-304800">
              <a:buClr>
                <a:srgbClr val="FFFFFF"/>
              </a:buClr>
              <a:buSzPts val="1200"/>
              <a:defRPr sz="1200">
                <a:solidFill>
                  <a:srgbClr val="FFFFFF"/>
                </a:solidFill>
              </a:defRPr>
            </a:lvl1pPr>
            <a:lvl2pPr marL="914400" indent="-304800">
              <a:buClr>
                <a:srgbClr val="FFFFFF"/>
              </a:buClr>
              <a:buSzPts val="1200"/>
              <a:defRPr sz="1200">
                <a:solidFill>
                  <a:srgbClr val="FFFFFF"/>
                </a:solidFill>
              </a:defRPr>
            </a:lvl2pPr>
            <a:lvl3pPr marL="1371600" indent="-304800">
              <a:buClr>
                <a:srgbClr val="FFFFFF"/>
              </a:buClr>
              <a:buSzPts val="1200"/>
              <a:defRPr sz="1200">
                <a:solidFill>
                  <a:srgbClr val="FFFFFF"/>
                </a:solidFill>
              </a:defRPr>
            </a:lvl3pPr>
            <a:lvl4pPr marL="1828800" indent="-304800">
              <a:buClr>
                <a:srgbClr val="FFFFFF"/>
              </a:buClr>
              <a:buSzPts val="1200"/>
              <a:defRPr sz="1200">
                <a:solidFill>
                  <a:srgbClr val="FFFFFF"/>
                </a:solidFill>
              </a:defRPr>
            </a:lvl4pPr>
            <a:lvl5pPr marL="2286000" indent="-304800">
              <a:buClr>
                <a:srgbClr val="FFFFFF"/>
              </a:buClr>
              <a:buSzPts val="1200"/>
              <a:defRPr sz="1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9" name="Google Shape;28;p4"/>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AND_BODY">
    <p:bg>
      <p:bgPr>
        <a:solidFill>
          <a:srgbClr val="007BBA"/>
        </a:solidFill>
      </p:bgPr>
    </p:bg>
    <p:spTree>
      <p:nvGrpSpPr>
        <p:cNvPr id="1" name=""/>
        <p:cNvGrpSpPr/>
        <p:nvPr/>
      </p:nvGrpSpPr>
      <p:grpSpPr>
        <a:xfrm>
          <a:off x="0" y="0"/>
          <a:ext cx="0" cy="0"/>
          <a:chOff x="0" y="0"/>
          <a:chExt cx="0" cy="0"/>
        </a:xfrm>
      </p:grpSpPr>
      <p:sp>
        <p:nvSpPr>
          <p:cNvPr id="47" name="Google Shape;30;p5"/>
          <p:cNvSpPr/>
          <p:nvPr/>
        </p:nvSpPr>
        <p:spPr>
          <a:xfrm flipH="1" rot="10800000">
            <a:off x="0" y="1487700"/>
            <a:ext cx="9144000" cy="3655801"/>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48" name="Title Text"/>
          <p:cNvSpPr txBox="1"/>
          <p:nvPr>
            <p:ph type="title"/>
          </p:nvPr>
        </p:nvSpPr>
        <p:spPr>
          <a:xfrm>
            <a:off x="471902" y="521749"/>
            <a:ext cx="8222101" cy="767701"/>
          </a:xfrm>
          <a:prstGeom prst="rect">
            <a:avLst/>
          </a:prstGeom>
        </p:spPr>
        <p:txBody>
          <a:bodyPr>
            <a:normAutofit fontScale="100000" lnSpcReduction="0"/>
          </a:bodyPr>
          <a:lstStyle/>
          <a:p>
            <a:pPr/>
            <a:r>
              <a:t>Title Text</a:t>
            </a:r>
          </a:p>
        </p:txBody>
      </p:sp>
      <p:sp>
        <p:nvSpPr>
          <p:cNvPr id="49" name="Body Level One…"/>
          <p:cNvSpPr txBox="1"/>
          <p:nvPr>
            <p:ph type="body" idx="1"/>
          </p:nvPr>
        </p:nvSpPr>
        <p:spPr>
          <a:xfrm>
            <a:off x="471902" y="1919074"/>
            <a:ext cx="8222101" cy="2710201"/>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0" name="Google Shape;34;p5"/>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AND_BODY_1">
    <p:bg>
      <p:bgPr>
        <a:solidFill>
          <a:srgbClr val="007BBA"/>
        </a:solidFill>
      </p:bgPr>
    </p:bg>
    <p:spTree>
      <p:nvGrpSpPr>
        <p:cNvPr id="1" name=""/>
        <p:cNvGrpSpPr/>
        <p:nvPr/>
      </p:nvGrpSpPr>
      <p:grpSpPr>
        <a:xfrm>
          <a:off x="0" y="0"/>
          <a:ext cx="0" cy="0"/>
          <a:chOff x="0" y="0"/>
          <a:chExt cx="0" cy="0"/>
        </a:xfrm>
      </p:grpSpPr>
      <p:sp>
        <p:nvSpPr>
          <p:cNvPr id="58" name="Google Shape;36;p6"/>
          <p:cNvSpPr/>
          <p:nvPr/>
        </p:nvSpPr>
        <p:spPr>
          <a:xfrm flipH="1" rot="10800000">
            <a:off x="0" y="1087500"/>
            <a:ext cx="9144000" cy="4056001"/>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59" name="Title Text"/>
          <p:cNvSpPr txBox="1"/>
          <p:nvPr>
            <p:ph type="title"/>
          </p:nvPr>
        </p:nvSpPr>
        <p:spPr>
          <a:xfrm>
            <a:off x="471902" y="218049"/>
            <a:ext cx="8222101" cy="767701"/>
          </a:xfrm>
          <a:prstGeom prst="rect">
            <a:avLst/>
          </a:prstGeom>
        </p:spPr>
        <p:txBody>
          <a:bodyPr>
            <a:normAutofit fontScale="100000" lnSpcReduction="0"/>
          </a:bodyPr>
          <a:lstStyle/>
          <a:p>
            <a:pPr/>
            <a:r>
              <a:t>Title Text</a:t>
            </a:r>
          </a:p>
        </p:txBody>
      </p:sp>
      <p:sp>
        <p:nvSpPr>
          <p:cNvPr id="60" name="Body Level One…"/>
          <p:cNvSpPr txBox="1"/>
          <p:nvPr>
            <p:ph type="body" idx="1"/>
          </p:nvPr>
        </p:nvSpPr>
        <p:spPr>
          <a:xfrm>
            <a:off x="471902" y="1919074"/>
            <a:ext cx="8222101" cy="2710201"/>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1" name="Google Shape;40;p6"/>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AND_BODY_1_1">
    <p:bg>
      <p:bgPr>
        <a:solidFill>
          <a:srgbClr val="007BBA"/>
        </a:solidFill>
      </p:bgPr>
    </p:bg>
    <p:spTree>
      <p:nvGrpSpPr>
        <p:cNvPr id="1" name=""/>
        <p:cNvGrpSpPr/>
        <p:nvPr/>
      </p:nvGrpSpPr>
      <p:grpSpPr>
        <a:xfrm>
          <a:off x="0" y="0"/>
          <a:ext cx="0" cy="0"/>
          <a:chOff x="0" y="0"/>
          <a:chExt cx="0" cy="0"/>
        </a:xfrm>
      </p:grpSpPr>
      <p:sp>
        <p:nvSpPr>
          <p:cNvPr id="69" name="Google Shape;42;p7"/>
          <p:cNvSpPr/>
          <p:nvPr/>
        </p:nvSpPr>
        <p:spPr>
          <a:xfrm flipH="1" rot="10800000">
            <a:off x="0" y="764100"/>
            <a:ext cx="9144000" cy="4379401"/>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70" name="Title Text"/>
          <p:cNvSpPr txBox="1"/>
          <p:nvPr>
            <p:ph type="title"/>
          </p:nvPr>
        </p:nvSpPr>
        <p:spPr>
          <a:xfrm>
            <a:off x="471902" y="65650"/>
            <a:ext cx="8222101" cy="767700"/>
          </a:xfrm>
          <a:prstGeom prst="rect">
            <a:avLst/>
          </a:prstGeom>
        </p:spPr>
        <p:txBody>
          <a:bodyPr>
            <a:normAutofit fontScale="100000" lnSpcReduction="0"/>
          </a:bodyPr>
          <a:lstStyle/>
          <a:p>
            <a:pPr/>
            <a:r>
              <a:t>Title Text</a:t>
            </a:r>
          </a:p>
        </p:txBody>
      </p:sp>
      <p:sp>
        <p:nvSpPr>
          <p:cNvPr id="71" name="Body Level One…"/>
          <p:cNvSpPr txBox="1"/>
          <p:nvPr>
            <p:ph type="body" idx="1"/>
          </p:nvPr>
        </p:nvSpPr>
        <p:spPr>
          <a:xfrm>
            <a:off x="471902" y="1919074"/>
            <a:ext cx="8222101" cy="2710201"/>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2" name="Google Shape;46;p7"/>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AND_TWO_COLUMNS">
    <p:bg>
      <p:bgPr>
        <a:solidFill>
          <a:srgbClr val="007BBA"/>
        </a:solidFill>
      </p:bgPr>
    </p:bg>
    <p:spTree>
      <p:nvGrpSpPr>
        <p:cNvPr id="1" name=""/>
        <p:cNvGrpSpPr/>
        <p:nvPr/>
      </p:nvGrpSpPr>
      <p:grpSpPr>
        <a:xfrm>
          <a:off x="0" y="0"/>
          <a:ext cx="0" cy="0"/>
          <a:chOff x="0" y="0"/>
          <a:chExt cx="0" cy="0"/>
        </a:xfrm>
      </p:grpSpPr>
      <p:sp>
        <p:nvSpPr>
          <p:cNvPr id="87" name="Google Shape;51;p9"/>
          <p:cNvSpPr/>
          <p:nvPr/>
        </p:nvSpPr>
        <p:spPr>
          <a:xfrm flipH="1" rot="10800000">
            <a:off x="0" y="1686000"/>
            <a:ext cx="9144000" cy="3457500"/>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88" name="Google Shape;52;p9"/>
          <p:cNvSpPr/>
          <p:nvPr/>
        </p:nvSpPr>
        <p:spPr>
          <a:xfrm>
            <a:off x="0" y="1685999"/>
            <a:ext cx="9144000" cy="1086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0" tIns="0" rIns="0" bIns="0" anchor="ctr"/>
          <a:lstStyle/>
          <a:p>
            <a:pPr>
              <a:defRPr>
                <a:solidFill>
                  <a:srgbClr val="000000"/>
                </a:solidFill>
              </a:defRPr>
            </a:pPr>
          </a:p>
        </p:txBody>
      </p:sp>
      <p:sp>
        <p:nvSpPr>
          <p:cNvPr id="89" name="Title Text"/>
          <p:cNvSpPr txBox="1"/>
          <p:nvPr>
            <p:ph type="title"/>
          </p:nvPr>
        </p:nvSpPr>
        <p:spPr>
          <a:xfrm>
            <a:off x="471902" y="738725"/>
            <a:ext cx="8222101" cy="767701"/>
          </a:xfrm>
          <a:prstGeom prst="rect">
            <a:avLst/>
          </a:prstGeom>
        </p:spPr>
        <p:txBody>
          <a:bodyPr>
            <a:normAutofit fontScale="100000" lnSpcReduction="0"/>
          </a:bodyPr>
          <a:lstStyle/>
          <a:p>
            <a:pPr/>
            <a:r>
              <a:t>Title Text</a:t>
            </a:r>
          </a:p>
        </p:txBody>
      </p:sp>
      <p:sp>
        <p:nvSpPr>
          <p:cNvPr id="90" name="Body Level One…"/>
          <p:cNvSpPr txBox="1"/>
          <p:nvPr>
            <p:ph type="body" sz="half" idx="1"/>
          </p:nvPr>
        </p:nvSpPr>
        <p:spPr>
          <a:xfrm>
            <a:off x="471902" y="1919074"/>
            <a:ext cx="3999902" cy="2710201"/>
          </a:xfrm>
          <a:prstGeom prst="rect">
            <a:avLst/>
          </a:prstGeom>
        </p:spPr>
        <p:txBody>
          <a:bodyPr>
            <a:normAutofit fontScale="100000" lnSpcReduction="0"/>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91" name="Google Shape;55;p9"/>
          <p:cNvSpPr txBox="1"/>
          <p:nvPr>
            <p:ph type="body" sz="half" idx="13"/>
          </p:nvPr>
        </p:nvSpPr>
        <p:spPr>
          <a:xfrm>
            <a:off x="4694251" y="1919074"/>
            <a:ext cx="3999901" cy="2710201"/>
          </a:xfrm>
          <a:prstGeom prst="rect">
            <a:avLst/>
          </a:prstGeom>
        </p:spPr>
        <p:txBody>
          <a:bodyPr>
            <a:normAutofit fontScale="100000" lnSpcReduction="0"/>
          </a:bodyPr>
          <a:lstStyle/>
          <a:p>
            <a:pPr indent="-317500">
              <a:buSzPts val="1400"/>
              <a:defRPr sz="1400"/>
            </a:pPr>
          </a:p>
        </p:txBody>
      </p:sp>
      <p:sp>
        <p:nvSpPr>
          <p:cNvPr id="92" name="Google Shape;57;p9"/>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_HEADER">
    <p:bg>
      <p:bgPr>
        <a:solidFill>
          <a:srgbClr val="007BBA"/>
        </a:solidFill>
      </p:bgPr>
    </p:bg>
    <p:spTree>
      <p:nvGrpSpPr>
        <p:cNvPr id="1" name=""/>
        <p:cNvGrpSpPr/>
        <p:nvPr/>
      </p:nvGrpSpPr>
      <p:grpSpPr>
        <a:xfrm>
          <a:off x="0" y="0"/>
          <a:ext cx="0" cy="0"/>
          <a:chOff x="0" y="0"/>
          <a:chExt cx="0" cy="0"/>
        </a:xfrm>
      </p:grpSpPr>
      <p:sp>
        <p:nvSpPr>
          <p:cNvPr id="100" name="Title Text"/>
          <p:cNvSpPr txBox="1"/>
          <p:nvPr>
            <p:ph type="title"/>
          </p:nvPr>
        </p:nvSpPr>
        <p:spPr>
          <a:xfrm>
            <a:off x="460950" y="2065350"/>
            <a:ext cx="8222101" cy="1012801"/>
          </a:xfrm>
          <a:prstGeom prst="rect">
            <a:avLst/>
          </a:prstGeom>
        </p:spPr>
        <p:txBody>
          <a:bodyPr anchor="ctr">
            <a:normAutofit fontScale="100000" lnSpcReduction="0"/>
          </a:bodyPr>
          <a:lstStyle>
            <a:lvl1pPr>
              <a:defRPr sz="4200"/>
            </a:lvl1pPr>
          </a:lstStyle>
          <a:p>
            <a:pPr/>
            <a:r>
              <a:t>Title Text</a:t>
            </a:r>
          </a:p>
        </p:txBody>
      </p:sp>
      <p:sp>
        <p:nvSpPr>
          <p:cNvPr id="101"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4"/>
        </a:solidFill>
      </p:bgPr>
    </p:bg>
    <p:spTree>
      <p:nvGrpSpPr>
        <p:cNvPr id="1" name=""/>
        <p:cNvGrpSpPr/>
        <p:nvPr/>
      </p:nvGrpSpPr>
      <p:grpSpPr>
        <a:xfrm>
          <a:off x="0" y="0"/>
          <a:ext cx="0" cy="0"/>
          <a:chOff x="0" y="0"/>
          <a:chExt cx="0" cy="0"/>
        </a:xfrm>
      </p:grpSpPr>
      <p:sp>
        <p:nvSpPr>
          <p:cNvPr id="2" name="Google Shape;49;p8"/>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3" name="Title Text"/>
          <p:cNvSpPr txBox="1"/>
          <p:nvPr>
            <p:ph type="title"/>
          </p:nvPr>
        </p:nvSpPr>
        <p:spPr>
          <a:xfrm>
            <a:off x="457200" y="0"/>
            <a:ext cx="8229600" cy="106322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lstStyle/>
          <a:p>
            <a:pPr/>
            <a:r>
              <a:t>Title Text</a:t>
            </a:r>
          </a:p>
        </p:txBody>
      </p:sp>
      <p:sp>
        <p:nvSpPr>
          <p:cNvPr id="4"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8735430" y="4724798"/>
            <a:ext cx="336814" cy="335251"/>
          </a:xfrm>
          <a:prstGeom prst="rect">
            <a:avLst/>
          </a:prstGeom>
          <a:ln w="12700">
            <a:miter lim="400000"/>
          </a:ln>
        </p:spPr>
        <p:txBody>
          <a:bodyPr wrap="none" lIns="91424" tIns="91424" rIns="91424" bIns="91424" anchor="ctr">
            <a:spAutoFit/>
          </a:bodyPr>
          <a:lstStyle>
            <a:lvl1pPr algn="r">
              <a:defRPr sz="1000">
                <a:solidFill>
                  <a:srgbClr val="737373"/>
                </a:solidFill>
                <a:latin typeface="Roboto"/>
                <a:ea typeface="Roboto"/>
                <a:cs typeface="Roboto"/>
                <a:sym typeface="Roboto"/>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FFFFFF"/>
          </a:solidFill>
          <a:uFillTx/>
          <a:latin typeface="Helvetica Neue"/>
          <a:ea typeface="Helvetica Neue"/>
          <a:cs typeface="Helvetica Neue"/>
          <a:sym typeface="Helvetica Neue"/>
        </a:defRPr>
      </a:lvl1pPr>
      <a:lvl2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FFFFFF"/>
          </a:solidFill>
          <a:uFillTx/>
          <a:latin typeface="Helvetica Neue"/>
          <a:ea typeface="Helvetica Neue"/>
          <a:cs typeface="Helvetica Neue"/>
          <a:sym typeface="Helvetica Neue"/>
        </a:defRPr>
      </a:lvl2pPr>
      <a:lvl3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FFFFFF"/>
          </a:solidFill>
          <a:uFillTx/>
          <a:latin typeface="Helvetica Neue"/>
          <a:ea typeface="Helvetica Neue"/>
          <a:cs typeface="Helvetica Neue"/>
          <a:sym typeface="Helvetica Neue"/>
        </a:defRPr>
      </a:lvl3pPr>
      <a:lvl4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FFFFFF"/>
          </a:solidFill>
          <a:uFillTx/>
          <a:latin typeface="Helvetica Neue"/>
          <a:ea typeface="Helvetica Neue"/>
          <a:cs typeface="Helvetica Neue"/>
          <a:sym typeface="Helvetica Neue"/>
        </a:defRPr>
      </a:lvl4pPr>
      <a:lvl5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FFFFFF"/>
          </a:solidFill>
          <a:uFillTx/>
          <a:latin typeface="Helvetica Neue"/>
          <a:ea typeface="Helvetica Neue"/>
          <a:cs typeface="Helvetica Neue"/>
          <a:sym typeface="Helvetica Neue"/>
        </a:defRPr>
      </a:lvl5pPr>
      <a:lvl6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FFFFFF"/>
          </a:solidFill>
          <a:uFillTx/>
          <a:latin typeface="Helvetica Neue"/>
          <a:ea typeface="Helvetica Neue"/>
          <a:cs typeface="Helvetica Neue"/>
          <a:sym typeface="Helvetica Neue"/>
        </a:defRPr>
      </a:lvl6pPr>
      <a:lvl7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FFFFFF"/>
          </a:solidFill>
          <a:uFillTx/>
          <a:latin typeface="Helvetica Neue"/>
          <a:ea typeface="Helvetica Neue"/>
          <a:cs typeface="Helvetica Neue"/>
          <a:sym typeface="Helvetica Neue"/>
        </a:defRPr>
      </a:lvl7pPr>
      <a:lvl8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FFFFFF"/>
          </a:solidFill>
          <a:uFillTx/>
          <a:latin typeface="Helvetica Neue"/>
          <a:ea typeface="Helvetica Neue"/>
          <a:cs typeface="Helvetica Neue"/>
          <a:sym typeface="Helvetica Neue"/>
        </a:defRPr>
      </a:lvl8pPr>
      <a:lvl9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FFFFFF"/>
          </a:solidFill>
          <a:uFillTx/>
          <a:latin typeface="Helvetica Neue"/>
          <a:ea typeface="Helvetica Neue"/>
          <a:cs typeface="Helvetica Neue"/>
          <a:sym typeface="Helvetica Neue"/>
        </a:defRPr>
      </a:lvl9pPr>
    </p:titleStyle>
    <p:bodyStyle>
      <a:lvl1pPr marL="457200" marR="0" indent="-342900" algn="l" defTabSz="914400" rtl="0" latinLnBrk="0">
        <a:lnSpc>
          <a:spcPct val="115000"/>
        </a:lnSpc>
        <a:spcBef>
          <a:spcPts val="0"/>
        </a:spcBef>
        <a:spcAft>
          <a:spcPts val="0"/>
        </a:spcAft>
        <a:buClr>
          <a:srgbClr val="737373"/>
        </a:buClr>
        <a:buSzPts val="1800"/>
        <a:buFont typeface="Helvetica Neue"/>
        <a:buChar char="●"/>
        <a:tabLst/>
        <a:defRPr b="0" baseline="0" cap="none" i="0" spc="0" strike="noStrike" sz="1800" u="none">
          <a:ln>
            <a:noFill/>
          </a:ln>
          <a:solidFill>
            <a:srgbClr val="737373"/>
          </a:solidFill>
          <a:uFillTx/>
          <a:latin typeface="Helvetica Neue"/>
          <a:ea typeface="Helvetica Neue"/>
          <a:cs typeface="Helvetica Neue"/>
          <a:sym typeface="Helvetica Neue"/>
        </a:defRPr>
      </a:lvl1pPr>
      <a:lvl2pPr marL="1005114" marR="0" indent="-408214" algn="l" defTabSz="914400" rtl="0" latinLnBrk="0">
        <a:lnSpc>
          <a:spcPct val="115000"/>
        </a:lnSpc>
        <a:spcBef>
          <a:spcPts val="0"/>
        </a:spcBef>
        <a:spcAft>
          <a:spcPts val="0"/>
        </a:spcAft>
        <a:buClr>
          <a:srgbClr val="737373"/>
        </a:buClr>
        <a:buSzPts val="1800"/>
        <a:buFont typeface="Helvetica Neue"/>
        <a:buChar char="○"/>
        <a:tabLst/>
        <a:defRPr b="0" baseline="0" cap="none" i="0" spc="0" strike="noStrike" sz="1800" u="none">
          <a:ln>
            <a:noFill/>
          </a:ln>
          <a:solidFill>
            <a:srgbClr val="737373"/>
          </a:solidFill>
          <a:uFillTx/>
          <a:latin typeface="Helvetica Neue"/>
          <a:ea typeface="Helvetica Neue"/>
          <a:cs typeface="Helvetica Neue"/>
          <a:sym typeface="Helvetica Neue"/>
        </a:defRPr>
      </a:lvl2pPr>
      <a:lvl3pPr marL="1462314" marR="0" indent="-408214" algn="l" defTabSz="914400" rtl="0" latinLnBrk="0">
        <a:lnSpc>
          <a:spcPct val="115000"/>
        </a:lnSpc>
        <a:spcBef>
          <a:spcPts val="0"/>
        </a:spcBef>
        <a:spcAft>
          <a:spcPts val="0"/>
        </a:spcAft>
        <a:buClr>
          <a:srgbClr val="737373"/>
        </a:buClr>
        <a:buSzPts val="1800"/>
        <a:buFont typeface="Helvetica Neue"/>
        <a:buChar char="■"/>
        <a:tabLst/>
        <a:defRPr b="0" baseline="0" cap="none" i="0" spc="0" strike="noStrike" sz="1800" u="none">
          <a:ln>
            <a:noFill/>
          </a:ln>
          <a:solidFill>
            <a:srgbClr val="737373"/>
          </a:solidFill>
          <a:uFillTx/>
          <a:latin typeface="Helvetica Neue"/>
          <a:ea typeface="Helvetica Neue"/>
          <a:cs typeface="Helvetica Neue"/>
          <a:sym typeface="Helvetica Neue"/>
        </a:defRPr>
      </a:lvl3pPr>
      <a:lvl4pPr marL="1919514" marR="0" indent="-408214" algn="l" defTabSz="914400" rtl="0" latinLnBrk="0">
        <a:lnSpc>
          <a:spcPct val="115000"/>
        </a:lnSpc>
        <a:spcBef>
          <a:spcPts val="0"/>
        </a:spcBef>
        <a:spcAft>
          <a:spcPts val="0"/>
        </a:spcAft>
        <a:buClr>
          <a:srgbClr val="737373"/>
        </a:buClr>
        <a:buSzPts val="1800"/>
        <a:buFont typeface="Helvetica Neue"/>
        <a:buChar char="●"/>
        <a:tabLst/>
        <a:defRPr b="0" baseline="0" cap="none" i="0" spc="0" strike="noStrike" sz="1800" u="none">
          <a:ln>
            <a:noFill/>
          </a:ln>
          <a:solidFill>
            <a:srgbClr val="737373"/>
          </a:solidFill>
          <a:uFillTx/>
          <a:latin typeface="Helvetica Neue"/>
          <a:ea typeface="Helvetica Neue"/>
          <a:cs typeface="Helvetica Neue"/>
          <a:sym typeface="Helvetica Neue"/>
        </a:defRPr>
      </a:lvl4pPr>
      <a:lvl5pPr marL="2376714" marR="0" indent="-408214" algn="l" defTabSz="914400" rtl="0" latinLnBrk="0">
        <a:lnSpc>
          <a:spcPct val="115000"/>
        </a:lnSpc>
        <a:spcBef>
          <a:spcPts val="0"/>
        </a:spcBef>
        <a:spcAft>
          <a:spcPts val="0"/>
        </a:spcAft>
        <a:buClr>
          <a:srgbClr val="737373"/>
        </a:buClr>
        <a:buSzPts val="1800"/>
        <a:buFont typeface="Helvetica Neue"/>
        <a:buChar char="○"/>
        <a:tabLst/>
        <a:defRPr b="0" baseline="0" cap="none" i="0" spc="0" strike="noStrike" sz="1800" u="none">
          <a:ln>
            <a:noFill/>
          </a:ln>
          <a:solidFill>
            <a:srgbClr val="737373"/>
          </a:solidFill>
          <a:uFillTx/>
          <a:latin typeface="Helvetica Neue"/>
          <a:ea typeface="Helvetica Neue"/>
          <a:cs typeface="Helvetica Neue"/>
          <a:sym typeface="Helvetica Neue"/>
        </a:defRPr>
      </a:lvl5pPr>
      <a:lvl6pPr marL="2833914" marR="0" indent="-408214" algn="l" defTabSz="914400" rtl="0" latinLnBrk="0">
        <a:lnSpc>
          <a:spcPct val="115000"/>
        </a:lnSpc>
        <a:spcBef>
          <a:spcPts val="0"/>
        </a:spcBef>
        <a:spcAft>
          <a:spcPts val="0"/>
        </a:spcAft>
        <a:buClr>
          <a:srgbClr val="737373"/>
        </a:buClr>
        <a:buSzPts val="1800"/>
        <a:buFont typeface="Helvetica Neue"/>
        <a:buChar char="■"/>
        <a:tabLst/>
        <a:defRPr b="0" baseline="0" cap="none" i="0" spc="0" strike="noStrike" sz="1800" u="none">
          <a:ln>
            <a:noFill/>
          </a:ln>
          <a:solidFill>
            <a:srgbClr val="737373"/>
          </a:solidFill>
          <a:uFillTx/>
          <a:latin typeface="Helvetica Neue"/>
          <a:ea typeface="Helvetica Neue"/>
          <a:cs typeface="Helvetica Neue"/>
          <a:sym typeface="Helvetica Neue"/>
        </a:defRPr>
      </a:lvl6pPr>
      <a:lvl7pPr marL="3291114" marR="0" indent="-408214" algn="l" defTabSz="914400" rtl="0" latinLnBrk="0">
        <a:lnSpc>
          <a:spcPct val="115000"/>
        </a:lnSpc>
        <a:spcBef>
          <a:spcPts val="0"/>
        </a:spcBef>
        <a:spcAft>
          <a:spcPts val="0"/>
        </a:spcAft>
        <a:buClr>
          <a:srgbClr val="737373"/>
        </a:buClr>
        <a:buSzPts val="1800"/>
        <a:buFont typeface="Helvetica Neue"/>
        <a:buChar char="●"/>
        <a:tabLst/>
        <a:defRPr b="0" baseline="0" cap="none" i="0" spc="0" strike="noStrike" sz="1800" u="none">
          <a:ln>
            <a:noFill/>
          </a:ln>
          <a:solidFill>
            <a:srgbClr val="737373"/>
          </a:solidFill>
          <a:uFillTx/>
          <a:latin typeface="Helvetica Neue"/>
          <a:ea typeface="Helvetica Neue"/>
          <a:cs typeface="Helvetica Neue"/>
          <a:sym typeface="Helvetica Neue"/>
        </a:defRPr>
      </a:lvl7pPr>
      <a:lvl8pPr marL="3748314" marR="0" indent="-408214" algn="l" defTabSz="914400" rtl="0" latinLnBrk="0">
        <a:lnSpc>
          <a:spcPct val="115000"/>
        </a:lnSpc>
        <a:spcBef>
          <a:spcPts val="0"/>
        </a:spcBef>
        <a:spcAft>
          <a:spcPts val="0"/>
        </a:spcAft>
        <a:buClr>
          <a:srgbClr val="737373"/>
        </a:buClr>
        <a:buSzPts val="1800"/>
        <a:buFont typeface="Helvetica Neue"/>
        <a:buChar char="○"/>
        <a:tabLst/>
        <a:defRPr b="0" baseline="0" cap="none" i="0" spc="0" strike="noStrike" sz="1800" u="none">
          <a:ln>
            <a:noFill/>
          </a:ln>
          <a:solidFill>
            <a:srgbClr val="737373"/>
          </a:solidFill>
          <a:uFillTx/>
          <a:latin typeface="Helvetica Neue"/>
          <a:ea typeface="Helvetica Neue"/>
          <a:cs typeface="Helvetica Neue"/>
          <a:sym typeface="Helvetica Neue"/>
        </a:defRPr>
      </a:lvl8pPr>
      <a:lvl9pPr marL="4205514" marR="0" indent="-408214" algn="l" defTabSz="914400" rtl="0" latinLnBrk="0">
        <a:lnSpc>
          <a:spcPct val="115000"/>
        </a:lnSpc>
        <a:spcBef>
          <a:spcPts val="0"/>
        </a:spcBef>
        <a:spcAft>
          <a:spcPts val="0"/>
        </a:spcAft>
        <a:buClr>
          <a:srgbClr val="737373"/>
        </a:buClr>
        <a:buSzPts val="1800"/>
        <a:buFont typeface="Helvetica Neue"/>
        <a:buChar char="■"/>
        <a:tabLst/>
        <a:defRPr b="0" baseline="0" cap="none" i="0" spc="0" strike="noStrike" sz="1800" u="none">
          <a:ln>
            <a:noFill/>
          </a:ln>
          <a:solidFill>
            <a:srgbClr val="737373"/>
          </a:solidFill>
          <a:uFillTx/>
          <a:latin typeface="Helvetica Neue"/>
          <a:ea typeface="Helvetica Neue"/>
          <a:cs typeface="Helvetica Neue"/>
          <a:sym typeface="Helvetica Neue"/>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s://www.legacymasteryacademy.org/sel-curriculum"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hyperlink" Target="https://drive.google.com/open?id=1qEceZFFGLV8jOvcgqvqv_iXpj1ie5O0M"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www.youtube.com/watch?v=XHvpBcj5v4o" TargetMode="External"/><Relationship Id="rId4" Type="http://schemas.openxmlformats.org/officeDocument/2006/relationships/image" Target="../media/image1.jpeg"/><Relationship Id="rId5" Type="http://schemas.openxmlformats.org/officeDocument/2006/relationships/image" Target="../media/image5.png"/><Relationship Id="rId6"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www.youtube.com/watch?v=j7hfrTDAiwM" TargetMode="External"/><Relationship Id="rId4" Type="http://schemas.openxmlformats.org/officeDocument/2006/relationships/image" Target="../media/image2.jpeg"/><Relationship Id="rId5"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 Id="rId3" Type="http://schemas.openxmlformats.org/officeDocument/2006/relationships/hyperlink" Target="https://docs.google.com/forms/d/e/1FAIpQLSdpDYHE6ZJJOvh35wUVKwUwz0CNtOY6feHyTyyKM-rzzv6Wyw/viewform"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Google Shape;95;p17"/>
          <p:cNvSpPr txBox="1"/>
          <p:nvPr>
            <p:ph type="ctrTitle"/>
          </p:nvPr>
        </p:nvSpPr>
        <p:spPr>
          <a:xfrm>
            <a:off x="390524" y="2503925"/>
            <a:ext cx="8519402" cy="1429500"/>
          </a:xfrm>
          <a:prstGeom prst="rect">
            <a:avLst/>
          </a:prstGeom>
        </p:spPr>
        <p:txBody>
          <a:bodyPr/>
          <a:lstStyle>
            <a:lvl1pPr>
              <a:defRPr sz="3500"/>
            </a:lvl1pPr>
          </a:lstStyle>
          <a:p>
            <a:pPr/>
            <a:r>
              <a:t>Lesson 5: How has our journey empowered us? </a:t>
            </a:r>
          </a:p>
        </p:txBody>
      </p:sp>
      <p:sp>
        <p:nvSpPr>
          <p:cNvPr id="171" name="Google Shape;96;p17"/>
          <p:cNvSpPr txBox="1"/>
          <p:nvPr>
            <p:ph type="subTitle" sz="quarter" idx="1"/>
          </p:nvPr>
        </p:nvSpPr>
        <p:spPr>
          <a:xfrm>
            <a:off x="390529" y="3802484"/>
            <a:ext cx="8222099" cy="432900"/>
          </a:xfrm>
          <a:prstGeom prst="rect">
            <a:avLst/>
          </a:prstGeom>
        </p:spPr>
        <p:txBody>
          <a:bodyPr/>
          <a:lstStyle>
            <a:lvl1pPr marL="0" indent="0" defTabSz="768095">
              <a:defRPr b="1" sz="1679">
                <a:solidFill>
                  <a:srgbClr val="FFDC00"/>
                </a:solidFill>
              </a:defRPr>
            </a:lvl1pPr>
          </a:lstStyle>
          <a:p>
            <a:pPr/>
            <a:r>
              <a:t>Module 0: Creating a Mindset Family Culture</a:t>
            </a:r>
          </a:p>
        </p:txBody>
      </p:sp>
      <p:pic>
        <p:nvPicPr>
          <p:cNvPr id="172" name="Google Shape;97;p17" descr="Google Shape;97;p17"/>
          <p:cNvPicPr>
            <a:picLocks noChangeAspect="1"/>
          </p:cNvPicPr>
          <p:nvPr/>
        </p:nvPicPr>
        <p:blipFill>
          <a:blip r:embed="rId2">
            <a:extLst/>
          </a:blip>
          <a:stretch>
            <a:fillRect/>
          </a:stretch>
        </p:blipFill>
        <p:spPr>
          <a:xfrm>
            <a:off x="390525" y="278950"/>
            <a:ext cx="1993201" cy="1993201"/>
          </a:xfrm>
          <a:prstGeom prst="rect">
            <a:avLst/>
          </a:prstGeom>
          <a:ln w="12700">
            <a:miter lim="400000"/>
          </a:ln>
        </p:spPr>
      </p:pic>
      <p:sp>
        <p:nvSpPr>
          <p:cNvPr id="173" name="FOR MORE LESSONS LIKE THIS, CHECK OUT OUR FAMOUS MINDSET MASTERY SEL CURRICULUM AT…"/>
          <p:cNvSpPr/>
          <p:nvPr/>
        </p:nvSpPr>
        <p:spPr>
          <a:xfrm>
            <a:off x="2679700" y="374050"/>
            <a:ext cx="5524451" cy="1803001"/>
          </a:xfrm>
          <a:prstGeom prst="rect">
            <a:avLst/>
          </a:prstGeom>
          <a:gradFill>
            <a:gsLst>
              <a:gs pos="0">
                <a:schemeClr val="accent6"/>
              </a:gs>
              <a:gs pos="100000">
                <a:schemeClr val="accent6">
                  <a:hueOff val="-656774"/>
                  <a:lumOff val="37579"/>
                </a:schemeClr>
              </a:gs>
            </a:gsLst>
            <a:lin ang="16200000"/>
          </a:gradFill>
          <a:ln w="12700">
            <a:solidFill>
              <a:srgbClr val="000000"/>
            </a:solidFill>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lstStyle/>
          <a:p>
            <a:pPr algn="ctr">
              <a:defRPr>
                <a:solidFill>
                  <a:srgbClr val="000000"/>
                </a:solidFill>
                <a:latin typeface="Arial Black"/>
                <a:ea typeface="Arial Black"/>
                <a:cs typeface="Arial Black"/>
                <a:sym typeface="Arial Black"/>
              </a:defRPr>
            </a:pPr>
          </a:p>
          <a:p>
            <a:pPr algn="ctr">
              <a:defRPr>
                <a:solidFill>
                  <a:srgbClr val="000000"/>
                </a:solidFill>
                <a:latin typeface="Arial Black"/>
                <a:ea typeface="Arial Black"/>
                <a:cs typeface="Arial Black"/>
                <a:sym typeface="Arial Black"/>
              </a:defRPr>
            </a:pPr>
            <a:r>
              <a:t>FOR MORE LESSONS LIKE THIS, CHECK OUT OUR FAMOUS MINDSET MASTERY SEL CURRICULUM AT </a:t>
            </a:r>
          </a:p>
          <a:p>
            <a:pPr algn="ctr">
              <a:defRPr>
                <a:solidFill>
                  <a:schemeClr val="accent1">
                    <a:lumOff val="-7490"/>
                  </a:schemeClr>
                </a:solidFill>
                <a:latin typeface="Arial Black"/>
                <a:ea typeface="Arial Black"/>
                <a:cs typeface="Arial Black"/>
                <a:sym typeface="Arial Black"/>
              </a:defRPr>
            </a:pPr>
            <a:r>
              <a:rPr u="sng">
                <a:uFill>
                  <a:solidFill>
                    <a:schemeClr val="accent5"/>
                  </a:solidFill>
                </a:uFill>
                <a:hlinkClick r:id="rId3" invalidUrl="" action="" tgtFrame="" tooltip="" history="1" highlightClick="0" endSnd="0"/>
              </a:rPr>
              <a:t>https://www.legacymasteryacademy.org/sel-curriculum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Google Shape;103;p18"/>
          <p:cNvSpPr txBox="1"/>
          <p:nvPr/>
        </p:nvSpPr>
        <p:spPr>
          <a:xfrm>
            <a:off x="107799" y="2498262"/>
            <a:ext cx="2130302" cy="121172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algn="ctr">
              <a:defRPr b="1" sz="3400">
                <a:solidFill>
                  <a:srgbClr val="FFFFFF"/>
                </a:solidFill>
                <a:latin typeface="Helvetica Neue"/>
                <a:ea typeface="Helvetica Neue"/>
                <a:cs typeface="Helvetica Neue"/>
                <a:sym typeface="Helvetica Neue"/>
              </a:defRPr>
            </a:pPr>
            <a:r>
              <a:t>Teacher</a:t>
            </a:r>
            <a:endParaRPr sz="400">
              <a:solidFill>
                <a:srgbClr val="000000"/>
              </a:solidFill>
            </a:endParaRPr>
          </a:p>
          <a:p>
            <a:pPr algn="ctr">
              <a:defRPr b="1" sz="3400">
                <a:solidFill>
                  <a:srgbClr val="FFFFFF"/>
                </a:solidFill>
                <a:latin typeface="Helvetica Neue"/>
                <a:ea typeface="Helvetica Neue"/>
                <a:cs typeface="Helvetica Neue"/>
                <a:sym typeface="Helvetica Neue"/>
              </a:defRPr>
            </a:pPr>
            <a:r>
              <a:t>Materials</a:t>
            </a:r>
          </a:p>
        </p:txBody>
      </p:sp>
      <p:pic>
        <p:nvPicPr>
          <p:cNvPr id="176" name="Google Shape;104;p18" descr="Google Shape;104;p18"/>
          <p:cNvPicPr>
            <a:picLocks noChangeAspect="1"/>
          </p:cNvPicPr>
          <p:nvPr/>
        </p:nvPicPr>
        <p:blipFill>
          <a:blip r:embed="rId2">
            <a:extLst/>
          </a:blip>
          <a:stretch>
            <a:fillRect/>
          </a:stretch>
        </p:blipFill>
        <p:spPr>
          <a:xfrm>
            <a:off x="176350" y="258074"/>
            <a:ext cx="1993201" cy="1993202"/>
          </a:xfrm>
          <a:prstGeom prst="rect">
            <a:avLst/>
          </a:prstGeom>
          <a:ln w="12700">
            <a:miter lim="400000"/>
          </a:ln>
        </p:spPr>
      </p:pic>
      <p:sp>
        <p:nvSpPr>
          <p:cNvPr id="177" name="Google Shape;105;p18"/>
          <p:cNvSpPr txBox="1"/>
          <p:nvPr/>
        </p:nvSpPr>
        <p:spPr>
          <a:xfrm>
            <a:off x="2511700" y="186804"/>
            <a:ext cx="6632400" cy="441274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a:defRPr b="1" sz="1800">
                <a:solidFill>
                  <a:srgbClr val="424242"/>
                </a:solidFill>
                <a:latin typeface="Helvetica Neue"/>
                <a:ea typeface="Helvetica Neue"/>
                <a:cs typeface="Helvetica Neue"/>
                <a:sym typeface="Helvetica Neue"/>
              </a:defRPr>
            </a:pPr>
            <a:r>
              <a:t>General:</a:t>
            </a:r>
            <a:r>
              <a:rPr b="0"/>
              <a:t>   </a:t>
            </a:r>
          </a:p>
          <a:p>
            <a:pPr marL="457200" indent="-317500">
              <a:spcBef>
                <a:spcPts val="500"/>
              </a:spcBef>
              <a:buClr>
                <a:srgbClr val="424242"/>
              </a:buClr>
              <a:buSzPts val="1400"/>
              <a:buFont typeface="Helvetica Neue"/>
              <a:buChar char="❏"/>
              <a:defRPr>
                <a:solidFill>
                  <a:srgbClr val="424242"/>
                </a:solidFill>
                <a:latin typeface="Helvetica Neue"/>
                <a:ea typeface="Helvetica Neue"/>
                <a:cs typeface="Helvetica Neue"/>
                <a:sym typeface="Helvetica Neue"/>
              </a:defRPr>
            </a:pPr>
            <a:r>
              <a:t>Computer</a:t>
            </a:r>
          </a:p>
          <a:p>
            <a:pPr marL="457200" indent="-317500">
              <a:buClr>
                <a:srgbClr val="424242"/>
              </a:buClr>
              <a:buSzPts val="1400"/>
              <a:buFont typeface="Helvetica Neue"/>
              <a:buChar char="❏"/>
              <a:defRPr>
                <a:solidFill>
                  <a:srgbClr val="424242"/>
                </a:solidFill>
                <a:latin typeface="Helvetica Neue"/>
                <a:ea typeface="Helvetica Neue"/>
                <a:cs typeface="Helvetica Neue"/>
                <a:sym typeface="Helvetica Neue"/>
              </a:defRPr>
            </a:pPr>
            <a:r>
              <a:t>LCD Projector</a:t>
            </a:r>
          </a:p>
          <a:p>
            <a:pPr marL="457200" indent="-317500">
              <a:buClr>
                <a:srgbClr val="424242"/>
              </a:buClr>
              <a:buSzPts val="1400"/>
              <a:buFont typeface="Helvetica Neue"/>
              <a:buChar char="❏"/>
              <a:defRPr>
                <a:solidFill>
                  <a:srgbClr val="424242"/>
                </a:solidFill>
                <a:latin typeface="Helvetica Neue"/>
                <a:ea typeface="Helvetica Neue"/>
                <a:cs typeface="Helvetica Neue"/>
                <a:sym typeface="Helvetica Neue"/>
              </a:defRPr>
            </a:pPr>
            <a:r>
              <a:t>Speakers</a:t>
            </a:r>
            <a:endParaRPr>
              <a:solidFill>
                <a:srgbClr val="000000"/>
              </a:solidFill>
            </a:endParaRPr>
          </a:p>
          <a:p>
            <a:pPr>
              <a:spcBef>
                <a:spcPts val="1000"/>
              </a:spcBef>
              <a:defRPr b="1" sz="1800">
                <a:solidFill>
                  <a:srgbClr val="000000"/>
                </a:solidFill>
                <a:latin typeface="Helvetica Neue"/>
                <a:ea typeface="Helvetica Neue"/>
                <a:cs typeface="Helvetica Neue"/>
                <a:sym typeface="Helvetica Neue"/>
              </a:defRPr>
            </a:pPr>
            <a:r>
              <a:t>Handouts and Materials</a:t>
            </a:r>
            <a:r>
              <a:rPr sz="1400"/>
              <a:t>: </a:t>
            </a:r>
          </a:p>
          <a:p>
            <a:pPr marL="457200" indent="-317500">
              <a:lnSpc>
                <a:spcPct val="115000"/>
              </a:lnSpc>
              <a:buClr>
                <a:srgbClr val="000000"/>
              </a:buClr>
              <a:buSzPts val="1400"/>
              <a:buFont typeface="Helvetica Neue"/>
              <a:buChar char="❏"/>
              <a:defRPr b="1" u="sng">
                <a:solidFill>
                  <a:srgbClr val="007BBA"/>
                </a:solidFill>
                <a:latin typeface="Helvetica Neue"/>
                <a:ea typeface="Helvetica Neue"/>
                <a:cs typeface="Helvetica Neue"/>
                <a:sym typeface="Helvetica Neue"/>
              </a:defRPr>
            </a:pPr>
            <a:r>
              <a:rPr>
                <a:solidFill>
                  <a:schemeClr val="accent5"/>
                </a:solidFill>
                <a:uFill>
                  <a:solidFill>
                    <a:schemeClr val="accent5"/>
                  </a:solidFill>
                </a:uFill>
                <a:hlinkClick r:id="rId3" invalidUrl="" action="" tgtFrame="" tooltip="" history="1" highlightClick="0" endSnd="0"/>
              </a:rPr>
              <a:t>Journey Timeline Handout</a:t>
            </a:r>
            <a:r>
              <a:rPr u="none"/>
              <a:t> </a:t>
            </a:r>
            <a:r>
              <a:rPr b="0" u="none">
                <a:solidFill>
                  <a:srgbClr val="000000"/>
                </a:solidFill>
              </a:rPr>
              <a:t>One per student.</a:t>
            </a:r>
            <a:r>
              <a:rPr b="0" u="none">
                <a:solidFill>
                  <a:srgbClr val="424242"/>
                </a:solidFill>
              </a:rPr>
              <a:t>  </a:t>
            </a:r>
            <a:r>
              <a:rPr u="none">
                <a:solidFill>
                  <a:srgbClr val="000000"/>
                </a:solidFill>
              </a:rPr>
              <a:t>Very Important: </a:t>
            </a:r>
            <a:r>
              <a:rPr b="0" u="none">
                <a:solidFill>
                  <a:srgbClr val="000000"/>
                </a:solidFill>
              </a:rPr>
              <a:t> The teacher will need their personal completed journey timeline for modeling to students.  Please prepare in advance.  See lesson plan for examples.</a:t>
            </a:r>
            <a:endParaRPr>
              <a:solidFill>
                <a:srgbClr val="424242"/>
              </a:solidFill>
            </a:endParaRPr>
          </a:p>
          <a:p>
            <a:pPr marL="457200" indent="-317500">
              <a:lnSpc>
                <a:spcPct val="115000"/>
              </a:lnSpc>
              <a:buClr>
                <a:srgbClr val="000000"/>
              </a:buClr>
              <a:buSzPts val="1400"/>
              <a:buFont typeface="Helvetica Neue"/>
              <a:buChar char="❏"/>
              <a:defRPr>
                <a:solidFill>
                  <a:srgbClr val="000000"/>
                </a:solidFill>
                <a:latin typeface="Helvetica Neue"/>
                <a:ea typeface="Helvetica Neue"/>
                <a:cs typeface="Helvetica Neue"/>
                <a:sym typeface="Helvetica Neue"/>
              </a:defRPr>
            </a:pPr>
            <a:r>
              <a:t>Stickers (small) 3 per student for the journey timeline debrief (see below).  Or another option is that students can just write a star for their recognitions.  The stickers have had the most impact because it is more kinesthetic and provides a sense of pride and appreciation during the activity.</a:t>
            </a:r>
            <a:endParaRPr sz="1200"/>
          </a:p>
          <a:p>
            <a:pPr>
              <a:spcBef>
                <a:spcPts val="1000"/>
              </a:spcBef>
              <a:defRPr b="1" sz="1800">
                <a:solidFill>
                  <a:srgbClr val="000000"/>
                </a:solidFill>
                <a:latin typeface="Helvetica Neue"/>
                <a:ea typeface="Helvetica Neue"/>
                <a:cs typeface="Helvetica Neue"/>
                <a:sym typeface="Helvetica Neue"/>
              </a:defRPr>
            </a:pPr>
            <a:r>
              <a:t>Extension (Optional):</a:t>
            </a:r>
            <a:r>
              <a:rPr b="0"/>
              <a:t>  </a:t>
            </a:r>
          </a:p>
          <a:p>
            <a:pPr marL="457200" indent="-317500">
              <a:lnSpc>
                <a:spcPct val="115000"/>
              </a:lnSpc>
              <a:spcBef>
                <a:spcPts val="500"/>
              </a:spcBef>
              <a:buClr>
                <a:srgbClr val="000000"/>
              </a:buClr>
              <a:buSzPts val="1600"/>
              <a:buFont typeface="Helvetica Neue"/>
              <a:buChar char="❏"/>
              <a:defRPr sz="1600">
                <a:solidFill>
                  <a:srgbClr val="000000"/>
                </a:solidFill>
                <a:latin typeface="Helvetica Neue"/>
                <a:ea typeface="Helvetica Neue"/>
                <a:cs typeface="Helvetica Neue"/>
                <a:sym typeface="Helvetica Neue"/>
              </a:defRPr>
            </a:pPr>
            <a:r>
              <a:t>Document Camera to project your own personal Journey Timeline.</a:t>
            </a:r>
          </a:p>
        </p:txBody>
      </p:sp>
    </p:spTree>
  </p:cSld>
  <p:clrMapOvr>
    <a:masterClrMapping/>
  </p:clrMapOvr>
  <mc:AlternateContent xmlns:mc="http://schemas.openxmlformats.org/markup-compatibility/2006">
    <mc:Choice xmlns:p14="http://schemas.microsoft.com/office/powerpoint/2010/main" Requires="p14">
      <p:transition spd="med" advClick="1" p14:dur="1000">
        <p:push dir="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Google Shape;110;p19"/>
          <p:cNvSpPr txBox="1"/>
          <p:nvPr>
            <p:ph type="ctrTitle"/>
          </p:nvPr>
        </p:nvSpPr>
        <p:spPr>
          <a:xfrm>
            <a:off x="1301775" y="2272150"/>
            <a:ext cx="7587599" cy="1726201"/>
          </a:xfrm>
          <a:prstGeom prst="rect">
            <a:avLst/>
          </a:prstGeom>
        </p:spPr>
        <p:txBody>
          <a:bodyPr/>
          <a:lstStyle>
            <a:lvl1pPr>
              <a:defRPr sz="3600"/>
            </a:lvl1pPr>
          </a:lstStyle>
          <a:p>
            <a:pPr/>
            <a:r>
              <a:t>Lesson 5: How has our journey empowered us?  </a:t>
            </a:r>
          </a:p>
        </p:txBody>
      </p:sp>
      <p:sp>
        <p:nvSpPr>
          <p:cNvPr id="180" name="Google Shape;111;p19"/>
          <p:cNvSpPr txBox="1"/>
          <p:nvPr>
            <p:ph type="subTitle" sz="quarter" idx="1"/>
          </p:nvPr>
        </p:nvSpPr>
        <p:spPr>
          <a:xfrm>
            <a:off x="1345875" y="3802474"/>
            <a:ext cx="7266900" cy="432900"/>
          </a:xfrm>
          <a:prstGeom prst="rect">
            <a:avLst/>
          </a:prstGeom>
        </p:spPr>
        <p:txBody>
          <a:bodyPr/>
          <a:lstStyle>
            <a:lvl1pPr marL="0" indent="0" defTabSz="768095">
              <a:defRPr b="1" sz="1679">
                <a:solidFill>
                  <a:srgbClr val="FFDC00"/>
                </a:solidFill>
              </a:defRPr>
            </a:lvl1pPr>
          </a:lstStyle>
          <a:p>
            <a:pPr/>
            <a:r>
              <a:t>Module 0: Creating a Mindset Family Culture</a:t>
            </a:r>
          </a:p>
        </p:txBody>
      </p:sp>
      <p:pic>
        <p:nvPicPr>
          <p:cNvPr id="181" name="Google Shape;112;p19" descr="Google Shape;112;p19"/>
          <p:cNvPicPr>
            <a:picLocks noChangeAspect="1"/>
          </p:cNvPicPr>
          <p:nvPr/>
        </p:nvPicPr>
        <p:blipFill>
          <a:blip r:embed="rId3">
            <a:extLst/>
          </a:blip>
          <a:stretch>
            <a:fillRect/>
          </a:stretch>
        </p:blipFill>
        <p:spPr>
          <a:xfrm>
            <a:off x="390525" y="278950"/>
            <a:ext cx="1993201" cy="1993201"/>
          </a:xfrm>
          <a:prstGeom prst="rect">
            <a:avLst/>
          </a:prstGeom>
          <a:ln w="12700">
            <a:miter lim="400000"/>
          </a:ln>
        </p:spPr>
      </p:pic>
      <p:pic>
        <p:nvPicPr>
          <p:cNvPr id="182" name="Google Shape;114;p19" descr="Google Shape;114;p19"/>
          <p:cNvPicPr>
            <a:picLocks noChangeAspect="1"/>
          </p:cNvPicPr>
          <p:nvPr/>
        </p:nvPicPr>
        <p:blipFill>
          <a:blip r:embed="rId4">
            <a:extLst/>
          </a:blip>
          <a:srcRect l="0" t="2998" r="0" b="2989"/>
          <a:stretch>
            <a:fillRect/>
          </a:stretch>
        </p:blipFill>
        <p:spPr>
          <a:xfrm>
            <a:off x="291225" y="2853100"/>
            <a:ext cx="1010549" cy="949377"/>
          </a:xfrm>
          <a:prstGeom prst="rect">
            <a:avLst/>
          </a:prstGeom>
          <a:ln w="12700">
            <a:miter lim="400000"/>
          </a:ln>
        </p:spPr>
      </p:pic>
      <p:sp>
        <p:nvSpPr>
          <p:cNvPr id="183" name="Google Shape;115;p19"/>
          <p:cNvSpPr/>
          <p:nvPr/>
        </p:nvSpPr>
        <p:spPr>
          <a:xfrm>
            <a:off x="-1" y="5012449"/>
            <a:ext cx="1617002" cy="131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724" y="0"/>
                </a:lnTo>
                <a:lnTo>
                  <a:pt x="21600" y="10800"/>
                </a:lnTo>
                <a:lnTo>
                  <a:pt x="20724" y="21600"/>
                </a:lnTo>
                <a:lnTo>
                  <a:pt x="0" y="21600"/>
                </a:lnTo>
                <a:close/>
              </a:path>
            </a:pathLst>
          </a:custGeom>
          <a:solidFill>
            <a:srgbClr val="A5E0FF"/>
          </a:solidFill>
          <a:ln w="19050">
            <a:solidFill>
              <a:srgbClr val="F9F9F9"/>
            </a:solidFill>
          </a:ln>
        </p:spPr>
        <p:txBody>
          <a:bodyPr lIns="0" tIns="0" rIns="0" bIns="0" anchor="ctr"/>
          <a:lstStyle/>
          <a:p>
            <a:pPr>
              <a:defRPr>
                <a:solidFill>
                  <a:srgbClr val="000000"/>
                </a:solidFill>
              </a:defRPr>
            </a:pPr>
          </a:p>
        </p:txBody>
      </p:sp>
      <p:sp>
        <p:nvSpPr>
          <p:cNvPr id="184" name="Google Shape;116;p19"/>
          <p:cNvSpPr/>
          <p:nvPr/>
        </p:nvSpPr>
        <p:spPr>
          <a:xfrm>
            <a:off x="1534108"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sp>
        <p:nvSpPr>
          <p:cNvPr id="185" name="Google Shape;117;p19"/>
          <p:cNvSpPr/>
          <p:nvPr/>
        </p:nvSpPr>
        <p:spPr>
          <a:xfrm>
            <a:off x="3005289" y="5012449"/>
            <a:ext cx="16170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186" name="Google Shape;118;p19"/>
          <p:cNvSpPr/>
          <p:nvPr/>
        </p:nvSpPr>
        <p:spPr>
          <a:xfrm>
            <a:off x="4497111"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sp>
        <p:nvSpPr>
          <p:cNvPr id="187" name="Google Shape;119;p19"/>
          <p:cNvSpPr/>
          <p:nvPr/>
        </p:nvSpPr>
        <p:spPr>
          <a:xfrm>
            <a:off x="6035866"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sp>
        <p:nvSpPr>
          <p:cNvPr id="188" name="Google Shape;120;p19"/>
          <p:cNvSpPr/>
          <p:nvPr/>
        </p:nvSpPr>
        <p:spPr>
          <a:xfrm>
            <a:off x="7527086"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Google Shape;125;p20" descr="Google Shape;125;p20"/>
          <p:cNvPicPr>
            <a:picLocks noChangeAspect="1"/>
          </p:cNvPicPr>
          <p:nvPr/>
        </p:nvPicPr>
        <p:blipFill>
          <a:blip r:embed="rId3">
            <a:extLst/>
          </a:blip>
          <a:srcRect l="0" t="4988" r="0" b="0"/>
          <a:stretch>
            <a:fillRect/>
          </a:stretch>
        </p:blipFill>
        <p:spPr>
          <a:xfrm>
            <a:off x="0" y="676225"/>
            <a:ext cx="9144003" cy="4336225"/>
          </a:xfrm>
          <a:prstGeom prst="rect">
            <a:avLst/>
          </a:prstGeom>
          <a:ln w="12700">
            <a:miter lim="400000"/>
          </a:ln>
        </p:spPr>
      </p:pic>
      <p:sp>
        <p:nvSpPr>
          <p:cNvPr id="193" name="Google Shape;126;p20"/>
          <p:cNvSpPr txBox="1"/>
          <p:nvPr>
            <p:ph type="title"/>
          </p:nvPr>
        </p:nvSpPr>
        <p:spPr>
          <a:xfrm>
            <a:off x="851800" y="16350"/>
            <a:ext cx="7243800" cy="602700"/>
          </a:xfrm>
          <a:prstGeom prst="rect">
            <a:avLst/>
          </a:prstGeom>
        </p:spPr>
        <p:txBody>
          <a:bodyPr/>
          <a:lstStyle>
            <a:lvl1pPr algn="ctr" defTabSz="749808">
              <a:defRPr sz="2706"/>
            </a:lvl1pPr>
          </a:lstStyle>
          <a:p>
            <a:pPr/>
            <a:r>
              <a:t>My Journey Timeline</a:t>
            </a:r>
          </a:p>
        </p:txBody>
      </p:sp>
      <p:grpSp>
        <p:nvGrpSpPr>
          <p:cNvPr id="196" name="Google Shape;127;p20"/>
          <p:cNvGrpSpPr/>
          <p:nvPr/>
        </p:nvGrpSpPr>
        <p:grpSpPr>
          <a:xfrm>
            <a:off x="1648049" y="1824938"/>
            <a:ext cx="5847902" cy="2038800"/>
            <a:chOff x="0" y="0"/>
            <a:chExt cx="5847900" cy="2038799"/>
          </a:xfrm>
        </p:grpSpPr>
        <p:sp>
          <p:nvSpPr>
            <p:cNvPr id="194" name="Rounded Rectangle"/>
            <p:cNvSpPr/>
            <p:nvPr/>
          </p:nvSpPr>
          <p:spPr>
            <a:xfrm>
              <a:off x="0" y="0"/>
              <a:ext cx="5847901" cy="2038800"/>
            </a:xfrm>
            <a:prstGeom prst="roundRect">
              <a:avLst>
                <a:gd name="adj" fmla="val 16667"/>
              </a:avLst>
            </a:prstGeom>
            <a:solidFill>
              <a:srgbClr val="FFDC00"/>
            </a:solidFill>
            <a:ln w="28575" cap="flat">
              <a:solidFill>
                <a:srgbClr val="000000"/>
              </a:solidFill>
              <a:prstDash val="solid"/>
              <a:round/>
            </a:ln>
            <a:effectLst>
              <a:outerShdw sx="100000" sy="100000" kx="0" ky="0" algn="b" rotWithShape="0" blurRad="63500" dist="19050" dir="5400000">
                <a:srgbClr val="000000">
                  <a:alpha val="50000"/>
                </a:srgbClr>
              </a:outerShdw>
            </a:effectLst>
          </p:spPr>
          <p:txBody>
            <a:bodyPr wrap="square" lIns="0" tIns="0" rIns="0" bIns="0" numCol="1" anchor="ctr">
              <a:noAutofit/>
            </a:bodyPr>
            <a:lstStyle/>
            <a:p>
              <a:pPr>
                <a:defRPr>
                  <a:solidFill>
                    <a:srgbClr val="000000"/>
                  </a:solidFill>
                  <a:latin typeface="Helvetica Neue"/>
                  <a:ea typeface="Helvetica Neue"/>
                  <a:cs typeface="Helvetica Neue"/>
                  <a:sym typeface="Helvetica Neue"/>
                </a:defRPr>
              </a:pPr>
            </a:p>
          </p:txBody>
        </p:sp>
        <p:sp>
          <p:nvSpPr>
            <p:cNvPr id="195" name="Teacher models personal Journey Timeline here.…"/>
            <p:cNvSpPr txBox="1"/>
            <p:nvPr/>
          </p:nvSpPr>
          <p:spPr>
            <a:xfrm>
              <a:off x="99525" y="41464"/>
              <a:ext cx="5648850" cy="19558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lgn="ctr">
                <a:defRPr b="1" sz="1800">
                  <a:solidFill>
                    <a:srgbClr val="000000"/>
                  </a:solidFill>
                  <a:latin typeface="Helvetica Neue"/>
                  <a:ea typeface="Helvetica Neue"/>
                  <a:cs typeface="Helvetica Neue"/>
                  <a:sym typeface="Helvetica Neue"/>
                </a:defRPr>
              </a:pPr>
              <a:r>
                <a:t>Teacher models personal Journey Timeline here. </a:t>
              </a:r>
              <a:r>
                <a:rPr b="0"/>
                <a:t> </a:t>
              </a:r>
            </a:p>
            <a:p>
              <a:pPr>
                <a:defRPr>
                  <a:solidFill>
                    <a:srgbClr val="000000"/>
                  </a:solidFill>
                </a:defRPr>
              </a:pPr>
              <a:endParaRPr sz="1700">
                <a:latin typeface="Helvetica Neue"/>
                <a:ea typeface="Helvetica Neue"/>
                <a:cs typeface="Helvetica Neue"/>
                <a:sym typeface="Helvetica Neue"/>
              </a:endParaRPr>
            </a:p>
            <a:p>
              <a:pPr>
                <a:defRPr sz="1500">
                  <a:solidFill>
                    <a:srgbClr val="000000"/>
                  </a:solidFill>
                  <a:latin typeface="Helvetica Neue"/>
                  <a:ea typeface="Helvetica Neue"/>
                  <a:cs typeface="Helvetica Neue"/>
                  <a:sym typeface="Helvetica Neue"/>
                </a:defRPr>
              </a:pPr>
              <a:r>
                <a:t>Options: </a:t>
              </a:r>
            </a:p>
            <a:p>
              <a:pPr marL="457200" indent="-317500">
                <a:buClr>
                  <a:srgbClr val="000000"/>
                </a:buClr>
                <a:buSzPts val="1400"/>
                <a:buFont typeface="Helvetica Neue"/>
                <a:buChar char="●"/>
                <a:defRPr>
                  <a:solidFill>
                    <a:srgbClr val="000000"/>
                  </a:solidFill>
                  <a:latin typeface="Helvetica Neue"/>
                  <a:ea typeface="Helvetica Neue"/>
                  <a:cs typeface="Helvetica Neue"/>
                  <a:sym typeface="Helvetica Neue"/>
                </a:defRPr>
              </a:pPr>
              <a:r>
                <a:t>Project this slide onto a whiteboard and create in real time with a dry erase marker</a:t>
              </a:r>
            </a:p>
            <a:p>
              <a:pPr marL="457200" indent="-317500">
                <a:buClr>
                  <a:srgbClr val="000000"/>
                </a:buClr>
                <a:buSzPts val="1400"/>
                <a:buFont typeface="Helvetica Neue"/>
                <a:buChar char="●"/>
                <a:defRPr>
                  <a:solidFill>
                    <a:srgbClr val="000000"/>
                  </a:solidFill>
                  <a:latin typeface="Helvetica Neue"/>
                  <a:ea typeface="Helvetica Neue"/>
                  <a:cs typeface="Helvetica Neue"/>
                  <a:sym typeface="Helvetica Neue"/>
                </a:defRPr>
              </a:pPr>
              <a:r>
                <a:t>Use a document camera to project your timeline worksheet in real time</a:t>
              </a:r>
            </a:p>
            <a:p>
              <a:pPr marL="457200" indent="-317500">
                <a:buClr>
                  <a:srgbClr val="000000"/>
                </a:buClr>
                <a:buSzPts val="1400"/>
                <a:buFont typeface="Helvetica Neue"/>
                <a:buChar char="●"/>
                <a:defRPr>
                  <a:solidFill>
                    <a:srgbClr val="000000"/>
                  </a:solidFill>
                  <a:latin typeface="Helvetica Neue"/>
                  <a:ea typeface="Helvetica Neue"/>
                  <a:cs typeface="Helvetica Neue"/>
                  <a:sym typeface="Helvetica Neue"/>
                </a:defRPr>
              </a:pPr>
              <a:r>
                <a:t>Project an image of a pre-created timeline on a PPT slide.</a:t>
              </a:r>
            </a:p>
          </p:txBody>
        </p:sp>
      </p:grpSp>
      <p:pic>
        <p:nvPicPr>
          <p:cNvPr id="197" name="Google Shape;128;p20" descr="Google Shape;128;p20"/>
          <p:cNvPicPr>
            <a:picLocks noChangeAspect="1"/>
          </p:cNvPicPr>
          <p:nvPr/>
        </p:nvPicPr>
        <p:blipFill>
          <a:blip r:embed="rId4">
            <a:extLst/>
          </a:blip>
          <a:stretch>
            <a:fillRect/>
          </a:stretch>
        </p:blipFill>
        <p:spPr>
          <a:xfrm>
            <a:off x="189537" y="60512"/>
            <a:ext cx="547506" cy="514351"/>
          </a:xfrm>
          <a:prstGeom prst="rect">
            <a:avLst/>
          </a:prstGeom>
          <a:ln w="12700">
            <a:miter lim="400000"/>
          </a:ln>
        </p:spPr>
      </p:pic>
      <p:sp>
        <p:nvSpPr>
          <p:cNvPr id="198" name="Google Shape;129;p20"/>
          <p:cNvSpPr/>
          <p:nvPr/>
        </p:nvSpPr>
        <p:spPr>
          <a:xfrm>
            <a:off x="-1" y="5012449"/>
            <a:ext cx="1617002" cy="131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724" y="0"/>
                </a:lnTo>
                <a:lnTo>
                  <a:pt x="21600" y="10800"/>
                </a:lnTo>
                <a:lnTo>
                  <a:pt x="20724" y="21600"/>
                </a:lnTo>
                <a:lnTo>
                  <a:pt x="0" y="21600"/>
                </a:lnTo>
                <a:close/>
              </a:path>
            </a:pathLst>
          </a:custGeom>
          <a:solidFill>
            <a:schemeClr val="accent1"/>
          </a:solidFill>
          <a:ln w="19050">
            <a:solidFill>
              <a:srgbClr val="F9F9F9"/>
            </a:solidFill>
          </a:ln>
        </p:spPr>
        <p:txBody>
          <a:bodyPr lIns="0" tIns="0" rIns="0" bIns="0" anchor="ctr"/>
          <a:lstStyle/>
          <a:p>
            <a:pPr>
              <a:defRPr>
                <a:solidFill>
                  <a:srgbClr val="000000"/>
                </a:solidFill>
              </a:defRPr>
            </a:pPr>
          </a:p>
        </p:txBody>
      </p:sp>
      <p:sp>
        <p:nvSpPr>
          <p:cNvPr id="199" name="Google Shape;130;p20"/>
          <p:cNvSpPr/>
          <p:nvPr/>
        </p:nvSpPr>
        <p:spPr>
          <a:xfrm>
            <a:off x="1534108" y="5012449"/>
            <a:ext cx="1617001" cy="131101"/>
          </a:xfrm>
          <a:prstGeom prst="chevron">
            <a:avLst>
              <a:gd name="adj" fmla="val 50000"/>
            </a:avLst>
          </a:prstGeom>
          <a:solidFill>
            <a:srgbClr val="A5E0FF"/>
          </a:solidFill>
          <a:ln w="19050">
            <a:solidFill>
              <a:srgbClr val="F9F9F9"/>
            </a:solidFill>
          </a:ln>
        </p:spPr>
        <p:txBody>
          <a:bodyPr lIns="0" tIns="0" rIns="0" bIns="0" anchor="ctr"/>
          <a:lstStyle/>
          <a:p>
            <a:pPr>
              <a:defRPr>
                <a:solidFill>
                  <a:srgbClr val="000000"/>
                </a:solidFill>
              </a:defRPr>
            </a:pPr>
          </a:p>
        </p:txBody>
      </p:sp>
      <p:grpSp>
        <p:nvGrpSpPr>
          <p:cNvPr id="202" name="Google Shape;131;p20"/>
          <p:cNvGrpSpPr/>
          <p:nvPr/>
        </p:nvGrpSpPr>
        <p:grpSpPr>
          <a:xfrm>
            <a:off x="0" y="4805775"/>
            <a:ext cx="509401" cy="309851"/>
            <a:chOff x="0" y="0"/>
            <a:chExt cx="509400" cy="309849"/>
          </a:xfrm>
        </p:grpSpPr>
        <p:sp>
          <p:nvSpPr>
            <p:cNvPr id="200" name="Rounded Rectangle"/>
            <p:cNvSpPr/>
            <p:nvPr/>
          </p:nvSpPr>
          <p:spPr>
            <a:xfrm>
              <a:off x="0" y="106174"/>
              <a:ext cx="509401" cy="97501"/>
            </a:xfrm>
            <a:prstGeom prst="roundRect">
              <a:avLst>
                <a:gd name="adj" fmla="val 16667"/>
              </a:avLst>
            </a:prstGeom>
            <a:solidFill>
              <a:srgbClr val="FFFF00"/>
            </a:solidFill>
            <a:ln w="19050" cap="flat">
              <a:solidFill>
                <a:srgbClr val="000000"/>
              </a:solidFill>
              <a:prstDash val="solid"/>
              <a:round/>
            </a:ln>
            <a:effectLst/>
          </p:spPr>
          <p:txBody>
            <a:bodyPr wrap="square" lIns="0" tIns="0" rIns="0" bIns="0" numCol="1" anchor="ctr">
              <a:noAutofit/>
            </a:bodyPr>
            <a:lstStyle/>
            <a:p>
              <a:pPr>
                <a:defRPr b="1" sz="800">
                  <a:solidFill>
                    <a:srgbClr val="000000"/>
                  </a:solidFill>
                  <a:latin typeface="Proxima Nova"/>
                  <a:ea typeface="Proxima Nova"/>
                  <a:cs typeface="Proxima Nova"/>
                  <a:sym typeface="Proxima Nova"/>
                </a:defRPr>
              </a:pPr>
            </a:p>
          </p:txBody>
        </p:sp>
        <p:sp>
          <p:nvSpPr>
            <p:cNvPr id="201" name="4min"/>
            <p:cNvSpPr txBox="1"/>
            <p:nvPr/>
          </p:nvSpPr>
          <p:spPr>
            <a:xfrm>
              <a:off x="4759" y="0"/>
              <a:ext cx="499882" cy="3098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b="1" sz="800">
                  <a:solidFill>
                    <a:srgbClr val="000000"/>
                  </a:solidFill>
                  <a:latin typeface="Proxima Nova"/>
                  <a:ea typeface="Proxima Nova"/>
                  <a:cs typeface="Proxima Nova"/>
                  <a:sym typeface="Proxima Nova"/>
                </a:defRPr>
              </a:lvl1pPr>
            </a:lstStyle>
            <a:p>
              <a:pPr/>
              <a:r>
                <a:t>4min</a:t>
              </a:r>
            </a:p>
          </p:txBody>
        </p:sp>
      </p:grpSp>
      <p:sp>
        <p:nvSpPr>
          <p:cNvPr id="203" name="Google Shape;132;p20"/>
          <p:cNvSpPr/>
          <p:nvPr/>
        </p:nvSpPr>
        <p:spPr>
          <a:xfrm>
            <a:off x="3005289" y="5012449"/>
            <a:ext cx="16170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04" name="Google Shape;133;p20"/>
          <p:cNvSpPr/>
          <p:nvPr/>
        </p:nvSpPr>
        <p:spPr>
          <a:xfrm>
            <a:off x="4497111"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sp>
        <p:nvSpPr>
          <p:cNvPr id="205" name="Google Shape;134;p20"/>
          <p:cNvSpPr/>
          <p:nvPr/>
        </p:nvSpPr>
        <p:spPr>
          <a:xfrm>
            <a:off x="6035866"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sp>
        <p:nvSpPr>
          <p:cNvPr id="206" name="Google Shape;135;p20"/>
          <p:cNvSpPr/>
          <p:nvPr/>
        </p:nvSpPr>
        <p:spPr>
          <a:xfrm>
            <a:off x="7527086"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4" presetID="2" grpId="1" fill="hold">
                                  <p:stCondLst>
                                    <p:cond delay="0"/>
                                  </p:stCondLst>
                                  <p:iterate type="el" backwards="0">
                                    <p:tmAbs val="0"/>
                                  </p:iterate>
                                  <p:childTnLst>
                                    <p:anim calcmode="lin" valueType="num">
                                      <p:cBhvr>
                                        <p:cTn id="6" dur="1000" fill="hold"/>
                                        <p:tgtEl>
                                          <p:spTgt spid="196"/>
                                        </p:tgtEl>
                                        <p:attrNameLst>
                                          <p:attrName>ppt_x</p:attrName>
                                        </p:attrNameLst>
                                      </p:cBhvr>
                                      <p:tavLst>
                                        <p:tav tm="0">
                                          <p:val>
                                            <p:strVal val="ppt_x"/>
                                          </p:val>
                                        </p:tav>
                                        <p:tav tm="100000">
                                          <p:val>
                                            <p:strVal val="ppt_x"/>
                                          </p:val>
                                        </p:tav>
                                      </p:tavLst>
                                    </p:anim>
                                    <p:anim calcmode="lin" valueType="num">
                                      <p:cBhvr>
                                        <p:cTn id="7" dur="1000" fill="hold"/>
                                        <p:tgtEl>
                                          <p:spTgt spid="196"/>
                                        </p:tgtEl>
                                        <p:attrNameLst>
                                          <p:attrName>ppt_y</p:attrName>
                                        </p:attrNameLst>
                                      </p:cBhvr>
                                      <p:tavLst>
                                        <p:tav tm="0">
                                          <p:val>
                                            <p:strVal val="ppt_y"/>
                                          </p:val>
                                        </p:tav>
                                        <p:tav tm="100000">
                                          <p:val>
                                            <p:strVal val="1+ppt_h/2"/>
                                          </p:val>
                                        </p:tav>
                                      </p:tavLst>
                                    </p:anim>
                                    <p:set>
                                      <p:cBhvr>
                                        <p:cTn id="8" fill="hold">
                                          <p:stCondLst>
                                            <p:cond delay="999"/>
                                          </p:stCondLst>
                                        </p:cTn>
                                        <p:tgtEl>
                                          <p:spTgt spid="19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6"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Google Shape;140;p21"/>
          <p:cNvSpPr txBox="1"/>
          <p:nvPr>
            <p:ph type="title"/>
          </p:nvPr>
        </p:nvSpPr>
        <p:spPr>
          <a:xfrm>
            <a:off x="750874" y="16350"/>
            <a:ext cx="8174102" cy="602700"/>
          </a:xfrm>
          <a:prstGeom prst="rect">
            <a:avLst/>
          </a:prstGeom>
        </p:spPr>
        <p:txBody>
          <a:bodyPr/>
          <a:lstStyle>
            <a:lvl1pPr algn="ctr" defTabSz="749808">
              <a:defRPr sz="2706"/>
            </a:lvl1pPr>
          </a:lstStyle>
          <a:p>
            <a:pPr/>
            <a:r>
              <a:t>Create Your Journey Timeline</a:t>
            </a:r>
          </a:p>
        </p:txBody>
      </p:sp>
      <p:pic>
        <p:nvPicPr>
          <p:cNvPr id="211" name="15 minute timer&#10;&#10;Google Shape;141;p21" descr="15 minute timerGoogle Shape;141;p21">
            <a:hlinkClick r:id="rId3" invalidUrl="" action="" tgtFrame="" tooltip="" history="1" highlightClick="0" endSnd="0"/>
          </p:cNvPr>
          <p:cNvPicPr>
            <a:picLocks noChangeAspect="1"/>
          </p:cNvPicPr>
          <p:nvPr/>
        </p:nvPicPr>
        <p:blipFill>
          <a:blip r:embed="rId4">
            <a:extLst/>
          </a:blip>
          <a:stretch>
            <a:fillRect/>
          </a:stretch>
        </p:blipFill>
        <p:spPr>
          <a:xfrm>
            <a:off x="7953999" y="16349"/>
            <a:ext cx="1190001" cy="602701"/>
          </a:xfrm>
          <a:prstGeom prst="rect">
            <a:avLst/>
          </a:prstGeom>
          <a:ln w="28575">
            <a:solidFill>
              <a:srgbClr val="000000"/>
            </a:solidFill>
          </a:ln>
          <a:effectLst>
            <a:outerShdw sx="100000" sy="100000" kx="0" ky="0" algn="b" rotWithShape="0" blurRad="63500" dist="19050" dir="5400000">
              <a:srgbClr val="000000">
                <a:alpha val="50000"/>
              </a:srgbClr>
            </a:outerShdw>
          </a:effectLst>
        </p:spPr>
      </p:pic>
      <p:pic>
        <p:nvPicPr>
          <p:cNvPr id="212" name="Google Shape;142;p21" descr="Google Shape;142;p21"/>
          <p:cNvPicPr>
            <a:picLocks noChangeAspect="1"/>
          </p:cNvPicPr>
          <p:nvPr/>
        </p:nvPicPr>
        <p:blipFill>
          <a:blip r:embed="rId5">
            <a:extLst/>
          </a:blip>
          <a:stretch>
            <a:fillRect/>
          </a:stretch>
        </p:blipFill>
        <p:spPr>
          <a:xfrm>
            <a:off x="79888" y="113248"/>
            <a:ext cx="547506" cy="514351"/>
          </a:xfrm>
          <a:prstGeom prst="rect">
            <a:avLst/>
          </a:prstGeom>
          <a:ln w="12700">
            <a:miter lim="400000"/>
          </a:ln>
        </p:spPr>
      </p:pic>
      <p:sp>
        <p:nvSpPr>
          <p:cNvPr id="213" name="Google Shape;143;p21"/>
          <p:cNvSpPr/>
          <p:nvPr/>
        </p:nvSpPr>
        <p:spPr>
          <a:xfrm>
            <a:off x="-1" y="5012449"/>
            <a:ext cx="1617002" cy="131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724" y="0"/>
                </a:lnTo>
                <a:lnTo>
                  <a:pt x="21600" y="10800"/>
                </a:lnTo>
                <a:lnTo>
                  <a:pt x="20724" y="21600"/>
                </a:lnTo>
                <a:lnTo>
                  <a:pt x="0" y="21600"/>
                </a:lnTo>
                <a:close/>
              </a:path>
            </a:pathLst>
          </a:custGeom>
          <a:solidFill>
            <a:schemeClr val="accent1"/>
          </a:solidFill>
          <a:ln w="19050">
            <a:solidFill>
              <a:srgbClr val="F9F9F9"/>
            </a:solidFill>
          </a:ln>
        </p:spPr>
        <p:txBody>
          <a:bodyPr lIns="0" tIns="0" rIns="0" bIns="0" anchor="ctr"/>
          <a:lstStyle/>
          <a:p>
            <a:pPr>
              <a:defRPr>
                <a:solidFill>
                  <a:srgbClr val="000000"/>
                </a:solidFill>
              </a:defRPr>
            </a:pPr>
          </a:p>
        </p:txBody>
      </p:sp>
      <p:sp>
        <p:nvSpPr>
          <p:cNvPr id="214" name="Google Shape;144;p21"/>
          <p:cNvSpPr/>
          <p:nvPr/>
        </p:nvSpPr>
        <p:spPr>
          <a:xfrm>
            <a:off x="1534108"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sp>
        <p:nvSpPr>
          <p:cNvPr id="215" name="Google Shape;145;p21"/>
          <p:cNvSpPr/>
          <p:nvPr/>
        </p:nvSpPr>
        <p:spPr>
          <a:xfrm>
            <a:off x="3005289" y="5012449"/>
            <a:ext cx="1617001" cy="131101"/>
          </a:xfrm>
          <a:prstGeom prst="chevron">
            <a:avLst>
              <a:gd name="adj" fmla="val 50000"/>
            </a:avLst>
          </a:prstGeom>
          <a:solidFill>
            <a:srgbClr val="A5E0FF"/>
          </a:solidFill>
          <a:ln w="19050">
            <a:solidFill>
              <a:srgbClr val="F9F9F9"/>
            </a:solidFill>
          </a:ln>
        </p:spPr>
        <p:txBody>
          <a:bodyPr lIns="0" tIns="0" rIns="0" bIns="0" anchor="ctr"/>
          <a:lstStyle/>
          <a:p>
            <a:pPr>
              <a:defRPr>
                <a:solidFill>
                  <a:srgbClr val="000000"/>
                </a:solidFill>
              </a:defRPr>
            </a:pPr>
          </a:p>
        </p:txBody>
      </p:sp>
      <p:grpSp>
        <p:nvGrpSpPr>
          <p:cNvPr id="218" name="Google Shape;146;p21"/>
          <p:cNvGrpSpPr/>
          <p:nvPr/>
        </p:nvGrpSpPr>
        <p:grpSpPr>
          <a:xfrm>
            <a:off x="0" y="4805775"/>
            <a:ext cx="509401" cy="309851"/>
            <a:chOff x="0" y="0"/>
            <a:chExt cx="509400" cy="309849"/>
          </a:xfrm>
        </p:grpSpPr>
        <p:sp>
          <p:nvSpPr>
            <p:cNvPr id="216" name="Rounded Rectangle"/>
            <p:cNvSpPr/>
            <p:nvPr/>
          </p:nvSpPr>
          <p:spPr>
            <a:xfrm>
              <a:off x="0" y="106174"/>
              <a:ext cx="509401" cy="97501"/>
            </a:xfrm>
            <a:prstGeom prst="roundRect">
              <a:avLst>
                <a:gd name="adj" fmla="val 16667"/>
              </a:avLst>
            </a:prstGeom>
            <a:solidFill>
              <a:srgbClr val="FFFF00"/>
            </a:solidFill>
            <a:ln w="19050" cap="flat">
              <a:solidFill>
                <a:srgbClr val="000000"/>
              </a:solidFill>
              <a:prstDash val="solid"/>
              <a:round/>
            </a:ln>
            <a:effectLst/>
          </p:spPr>
          <p:txBody>
            <a:bodyPr wrap="square" lIns="0" tIns="0" rIns="0" bIns="0" numCol="1" anchor="ctr">
              <a:noAutofit/>
            </a:bodyPr>
            <a:lstStyle/>
            <a:p>
              <a:pPr>
                <a:defRPr b="1" sz="800">
                  <a:solidFill>
                    <a:srgbClr val="000000"/>
                  </a:solidFill>
                  <a:latin typeface="Proxima Nova"/>
                  <a:ea typeface="Proxima Nova"/>
                  <a:cs typeface="Proxima Nova"/>
                  <a:sym typeface="Proxima Nova"/>
                </a:defRPr>
              </a:pPr>
            </a:p>
          </p:txBody>
        </p:sp>
        <p:sp>
          <p:nvSpPr>
            <p:cNvPr id="217" name="16min"/>
            <p:cNvSpPr txBox="1"/>
            <p:nvPr/>
          </p:nvSpPr>
          <p:spPr>
            <a:xfrm>
              <a:off x="4759" y="0"/>
              <a:ext cx="499882" cy="3098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b="1" sz="800">
                  <a:solidFill>
                    <a:srgbClr val="000000"/>
                  </a:solidFill>
                  <a:latin typeface="Proxima Nova"/>
                  <a:ea typeface="Proxima Nova"/>
                  <a:cs typeface="Proxima Nova"/>
                  <a:sym typeface="Proxima Nova"/>
                </a:defRPr>
              </a:lvl1pPr>
            </a:lstStyle>
            <a:p>
              <a:pPr/>
              <a:r>
                <a:t>16min</a:t>
              </a:r>
            </a:p>
          </p:txBody>
        </p:sp>
      </p:grpSp>
      <p:sp>
        <p:nvSpPr>
          <p:cNvPr id="219" name="Google Shape;147;p21"/>
          <p:cNvSpPr/>
          <p:nvPr/>
        </p:nvSpPr>
        <p:spPr>
          <a:xfrm>
            <a:off x="4497111"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sp>
        <p:nvSpPr>
          <p:cNvPr id="220" name="Google Shape;148;p21"/>
          <p:cNvSpPr/>
          <p:nvPr/>
        </p:nvSpPr>
        <p:spPr>
          <a:xfrm>
            <a:off x="6035866"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sp>
        <p:nvSpPr>
          <p:cNvPr id="221" name="Google Shape;149;p21"/>
          <p:cNvSpPr/>
          <p:nvPr/>
        </p:nvSpPr>
        <p:spPr>
          <a:xfrm>
            <a:off x="7527086"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pic>
        <p:nvPicPr>
          <p:cNvPr id="222" name="Google Shape;150;p21" descr="Google Shape;150;p21"/>
          <p:cNvPicPr>
            <a:picLocks noChangeAspect="1"/>
          </p:cNvPicPr>
          <p:nvPr/>
        </p:nvPicPr>
        <p:blipFill>
          <a:blip r:embed="rId6">
            <a:extLst/>
          </a:blip>
          <a:stretch>
            <a:fillRect/>
          </a:stretch>
        </p:blipFill>
        <p:spPr>
          <a:xfrm>
            <a:off x="6035874" y="771450"/>
            <a:ext cx="2955728" cy="2278179"/>
          </a:xfrm>
          <a:prstGeom prst="rect">
            <a:avLst/>
          </a:prstGeom>
          <a:ln w="28575">
            <a:solidFill>
              <a:srgbClr val="424242"/>
            </a:solidFill>
          </a:ln>
          <a:effectLst>
            <a:outerShdw sx="100000" sy="100000" kx="0" ky="0" algn="b" rotWithShape="0" blurRad="63500" dist="19050" dir="5400000">
              <a:srgbClr val="000000">
                <a:alpha val="50000"/>
              </a:srgbClr>
            </a:outerShdw>
          </a:effectLst>
        </p:spPr>
      </p:pic>
      <p:sp>
        <p:nvSpPr>
          <p:cNvPr id="223" name="Google Shape;151;p21"/>
          <p:cNvSpPr txBox="1"/>
          <p:nvPr/>
        </p:nvSpPr>
        <p:spPr>
          <a:xfrm>
            <a:off x="-1" y="838199"/>
            <a:ext cx="5908502" cy="360448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sz="2000">
                <a:solidFill>
                  <a:schemeClr val="accent1"/>
                </a:solidFill>
                <a:latin typeface="Helvetica Neue"/>
                <a:ea typeface="Helvetica Neue"/>
                <a:cs typeface="Helvetica Neue"/>
                <a:sym typeface="Helvetica Neue"/>
              </a:defRPr>
            </a:pPr>
            <a:r>
              <a:t>Take 15 minutes to:</a:t>
            </a:r>
          </a:p>
          <a:p>
            <a:pPr marL="457200" indent="-355600">
              <a:spcBef>
                <a:spcPts val="1000"/>
              </a:spcBef>
              <a:buClr>
                <a:srgbClr val="000000"/>
              </a:buClr>
              <a:buSzPts val="2000"/>
              <a:buFont typeface="Helvetica Neue"/>
              <a:buChar char="●"/>
              <a:defRPr sz="2000">
                <a:solidFill>
                  <a:srgbClr val="000000"/>
                </a:solidFill>
                <a:latin typeface="Helvetica Neue"/>
                <a:ea typeface="Helvetica Neue"/>
                <a:cs typeface="Helvetica Neue"/>
                <a:sym typeface="Helvetica Neue"/>
              </a:defRPr>
            </a:pPr>
            <a:r>
              <a:t>Include at least </a:t>
            </a:r>
            <a:r>
              <a:rPr b="1"/>
              <a:t>4 positive</a:t>
            </a:r>
            <a:r>
              <a:t> and </a:t>
            </a:r>
            <a:r>
              <a:rPr b="1"/>
              <a:t>4 challenging events</a:t>
            </a:r>
            <a:r>
              <a:t> that have shaped who you are today.</a:t>
            </a:r>
          </a:p>
          <a:p>
            <a:pPr marL="457200" indent="-355600">
              <a:spcBef>
                <a:spcPts val="1000"/>
              </a:spcBef>
              <a:buClr>
                <a:srgbClr val="000000"/>
              </a:buClr>
              <a:buSzPts val="2000"/>
              <a:buFont typeface="Helvetica Neue"/>
              <a:buChar char="●"/>
              <a:defRPr sz="2000">
                <a:solidFill>
                  <a:srgbClr val="000000"/>
                </a:solidFill>
                <a:latin typeface="Helvetica Neue"/>
                <a:ea typeface="Helvetica Neue"/>
                <a:cs typeface="Helvetica Neue"/>
                <a:sym typeface="Helvetica Neue"/>
              </a:defRPr>
            </a:pPr>
            <a:r>
              <a:t>State the event and explain how that event has shaped you.</a:t>
            </a:r>
          </a:p>
          <a:p>
            <a:pPr marL="457200" indent="-355600">
              <a:spcBef>
                <a:spcPts val="1000"/>
              </a:spcBef>
              <a:buClr>
                <a:srgbClr val="000000"/>
              </a:buClr>
              <a:buSzPts val="2000"/>
              <a:buFont typeface="Helvetica Neue"/>
              <a:buChar char="●"/>
              <a:defRPr sz="2000">
                <a:solidFill>
                  <a:srgbClr val="000000"/>
                </a:solidFill>
                <a:latin typeface="Helvetica Neue"/>
                <a:ea typeface="Helvetica Neue"/>
                <a:cs typeface="Helvetica Neue"/>
                <a:sym typeface="Helvetica Neue"/>
              </a:defRPr>
            </a:pPr>
            <a:r>
              <a:t>Include your age if possible at each event.</a:t>
            </a:r>
          </a:p>
          <a:p>
            <a:pPr marL="457200" indent="-355600">
              <a:spcBef>
                <a:spcPts val="1000"/>
              </a:spcBef>
              <a:buClr>
                <a:srgbClr val="000000"/>
              </a:buClr>
              <a:buSzPts val="2000"/>
              <a:buFont typeface="Helvetica Neue"/>
              <a:buChar char="●"/>
              <a:defRPr sz="2000">
                <a:solidFill>
                  <a:srgbClr val="000000"/>
                </a:solidFill>
                <a:latin typeface="Helvetica Neue"/>
                <a:ea typeface="Helvetica Neue"/>
                <a:cs typeface="Helvetica Neue"/>
                <a:sym typeface="Helvetica Neue"/>
              </a:defRPr>
            </a:pPr>
            <a:r>
              <a:t>Remember that being vulnerable, humble and honest helps us build trust.</a:t>
            </a:r>
          </a:p>
          <a:p>
            <a:pPr indent="457200">
              <a:spcBef>
                <a:spcPts val="1000"/>
              </a:spcBef>
              <a:defRPr b="1" sz="2000">
                <a:solidFill>
                  <a:srgbClr val="007BBA"/>
                </a:solidFill>
                <a:latin typeface="Helvetica Neue"/>
                <a:ea typeface="Helvetica Neue"/>
                <a:cs typeface="Helvetica Neue"/>
                <a:sym typeface="Helvetica Neue"/>
              </a:defRPr>
            </a:pPr>
            <a:r>
              <a:t>Be ready to share with a partner!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Google Shape;156;p22"/>
          <p:cNvSpPr txBox="1"/>
          <p:nvPr>
            <p:ph type="title"/>
          </p:nvPr>
        </p:nvSpPr>
        <p:spPr>
          <a:xfrm>
            <a:off x="750874" y="16350"/>
            <a:ext cx="8174102" cy="602700"/>
          </a:xfrm>
          <a:prstGeom prst="rect">
            <a:avLst/>
          </a:prstGeom>
        </p:spPr>
        <p:txBody>
          <a:bodyPr/>
          <a:lstStyle>
            <a:lvl1pPr algn="ctr" defTabSz="749808">
              <a:defRPr sz="2706"/>
            </a:lvl1pPr>
          </a:lstStyle>
          <a:p>
            <a:pPr/>
            <a:r>
              <a:t>Sharing Our Journey</a:t>
            </a:r>
          </a:p>
        </p:txBody>
      </p:sp>
      <p:grpSp>
        <p:nvGrpSpPr>
          <p:cNvPr id="230" name="Google Shape;157;p22"/>
          <p:cNvGrpSpPr/>
          <p:nvPr/>
        </p:nvGrpSpPr>
        <p:grpSpPr>
          <a:xfrm>
            <a:off x="154450" y="740699"/>
            <a:ext cx="8767800" cy="976689"/>
            <a:chOff x="0" y="0"/>
            <a:chExt cx="8767798" cy="976687"/>
          </a:xfrm>
        </p:grpSpPr>
        <p:sp>
          <p:nvSpPr>
            <p:cNvPr id="228" name="Rectangle"/>
            <p:cNvSpPr/>
            <p:nvPr/>
          </p:nvSpPr>
          <p:spPr>
            <a:xfrm>
              <a:off x="0" y="0"/>
              <a:ext cx="8767799" cy="976500"/>
            </a:xfrm>
            <a:prstGeom prst="rect">
              <a:avLst/>
            </a:prstGeom>
            <a:solidFill>
              <a:srgbClr val="A5E0FF"/>
            </a:solidFill>
            <a:ln w="19050" cap="flat">
              <a:solidFill>
                <a:srgbClr val="000000"/>
              </a:solidFill>
              <a:prstDash val="solid"/>
              <a:round/>
            </a:ln>
            <a:effectLst/>
          </p:spPr>
          <p:txBody>
            <a:bodyPr wrap="square" lIns="0" tIns="0" rIns="0" bIns="0" numCol="1" anchor="t">
              <a:noAutofit/>
            </a:bodyPr>
            <a:lstStyle/>
            <a:p>
              <a:pPr>
                <a:defRPr sz="1700">
                  <a:solidFill>
                    <a:srgbClr val="000000"/>
                  </a:solidFill>
                  <a:latin typeface="Helvetica Neue"/>
                  <a:ea typeface="Helvetica Neue"/>
                  <a:cs typeface="Helvetica Neue"/>
                  <a:sym typeface="Helvetica Neue"/>
                </a:defRPr>
              </a:pPr>
            </a:p>
          </p:txBody>
        </p:sp>
        <p:sp>
          <p:nvSpPr>
            <p:cNvPr id="229" name="Listener: Say this phrase: “I ____ promise to listen, honor, and respect your story with no judgement at all, just appreciation for what you’ve gone through in life.  You can trust me.  I’m excited to learn about your journey!” (30sec)"/>
            <p:cNvSpPr txBox="1"/>
            <p:nvPr/>
          </p:nvSpPr>
          <p:spPr>
            <a:xfrm>
              <a:off x="0" y="0"/>
              <a:ext cx="8767799" cy="976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defRPr b="1" sz="1700">
                  <a:solidFill>
                    <a:srgbClr val="000000"/>
                  </a:solidFill>
                  <a:latin typeface="Helvetica Neue"/>
                  <a:ea typeface="Helvetica Neue"/>
                  <a:cs typeface="Helvetica Neue"/>
                  <a:sym typeface="Helvetica Neue"/>
                </a:defRPr>
              </a:pPr>
              <a:r>
                <a:t>Listener:</a:t>
              </a:r>
              <a:r>
                <a:rPr b="0"/>
                <a:t> Say this phrase:</a:t>
              </a:r>
              <a:r>
                <a:rPr b="0" i="1"/>
                <a:t> </a:t>
              </a:r>
              <a:r>
                <a:rPr i="1"/>
                <a:t>“I ____ promise to listen, honor, and respect your story with no judgement at all, just appreciation for what you’ve gone through in life.  You can trust me.  I’m excited to learn about your journey!” </a:t>
              </a:r>
              <a:r>
                <a:rPr b="0" i="1"/>
                <a:t>(30sec)</a:t>
              </a:r>
            </a:p>
          </p:txBody>
        </p:sp>
      </p:grpSp>
      <p:grpSp>
        <p:nvGrpSpPr>
          <p:cNvPr id="233" name="Google Shape;158;p22"/>
          <p:cNvGrpSpPr/>
          <p:nvPr/>
        </p:nvGrpSpPr>
        <p:grpSpPr>
          <a:xfrm>
            <a:off x="154450" y="1761463"/>
            <a:ext cx="8767800" cy="976688"/>
            <a:chOff x="0" y="0"/>
            <a:chExt cx="8767798" cy="976687"/>
          </a:xfrm>
        </p:grpSpPr>
        <p:sp>
          <p:nvSpPr>
            <p:cNvPr id="231" name="Rectangle"/>
            <p:cNvSpPr/>
            <p:nvPr/>
          </p:nvSpPr>
          <p:spPr>
            <a:xfrm>
              <a:off x="0" y="0"/>
              <a:ext cx="8767799" cy="940499"/>
            </a:xfrm>
            <a:prstGeom prst="rect">
              <a:avLst/>
            </a:prstGeom>
            <a:solidFill>
              <a:srgbClr val="FFDC00"/>
            </a:solidFill>
            <a:ln w="19050" cap="flat">
              <a:solidFill>
                <a:srgbClr val="000000"/>
              </a:solidFill>
              <a:prstDash val="solid"/>
              <a:round/>
            </a:ln>
            <a:effectLst/>
          </p:spPr>
          <p:txBody>
            <a:bodyPr wrap="square" lIns="0" tIns="0" rIns="0" bIns="0" numCol="1" anchor="t">
              <a:noAutofit/>
            </a:bodyPr>
            <a:lstStyle/>
            <a:p>
              <a:pPr>
                <a:defRPr i="1" sz="1700">
                  <a:solidFill>
                    <a:srgbClr val="000000"/>
                  </a:solidFill>
                  <a:latin typeface="Helvetica Neue"/>
                  <a:ea typeface="Helvetica Neue"/>
                  <a:cs typeface="Helvetica Neue"/>
                  <a:sym typeface="Helvetica Neue"/>
                </a:defRPr>
              </a:pPr>
            </a:p>
          </p:txBody>
        </p:sp>
        <p:sp>
          <p:nvSpPr>
            <p:cNvPr id="232" name="Presenter: Present by clearly showing your timeline to your partner and pointing to key events.  Express how that moment shaped you as best as possible.  Use your entire 4 minutes. (4min total)"/>
            <p:cNvSpPr txBox="1"/>
            <p:nvPr/>
          </p:nvSpPr>
          <p:spPr>
            <a:xfrm>
              <a:off x="0" y="0"/>
              <a:ext cx="8767799" cy="976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defRPr b="1" sz="1700">
                  <a:solidFill>
                    <a:srgbClr val="000000"/>
                  </a:solidFill>
                  <a:latin typeface="Helvetica Neue"/>
                  <a:ea typeface="Helvetica Neue"/>
                  <a:cs typeface="Helvetica Neue"/>
                  <a:sym typeface="Helvetica Neue"/>
                </a:defRPr>
              </a:pPr>
              <a:r>
                <a:t>Presenter</a:t>
              </a:r>
              <a:r>
                <a:rPr b="0"/>
                <a:t>: Present by clearly showing your timeline to your partner and pointing to key events.  Express how that moment shaped you as best as possible.  Use your entire </a:t>
              </a:r>
              <a:r>
                <a:t>4 minutes</a:t>
              </a:r>
              <a:r>
                <a:rPr b="0"/>
                <a:t>. </a:t>
              </a:r>
              <a:r>
                <a:rPr b="0" i="1"/>
                <a:t>(4min total)</a:t>
              </a:r>
            </a:p>
          </p:txBody>
        </p:sp>
      </p:grpSp>
      <p:grpSp>
        <p:nvGrpSpPr>
          <p:cNvPr id="236" name="Google Shape;159;p22"/>
          <p:cNvGrpSpPr/>
          <p:nvPr/>
        </p:nvGrpSpPr>
        <p:grpSpPr>
          <a:xfrm>
            <a:off x="154450" y="2701975"/>
            <a:ext cx="8767800" cy="2163300"/>
            <a:chOff x="0" y="0"/>
            <a:chExt cx="8767798" cy="2163299"/>
          </a:xfrm>
        </p:grpSpPr>
        <p:sp>
          <p:nvSpPr>
            <p:cNvPr id="234" name="Rectangle"/>
            <p:cNvSpPr/>
            <p:nvPr/>
          </p:nvSpPr>
          <p:spPr>
            <a:xfrm>
              <a:off x="0" y="0"/>
              <a:ext cx="8767800" cy="2163300"/>
            </a:xfrm>
            <a:prstGeom prst="rect">
              <a:avLst/>
            </a:prstGeom>
            <a:solidFill>
              <a:srgbClr val="A5E0FF"/>
            </a:solidFill>
            <a:ln w="19050" cap="flat">
              <a:solidFill>
                <a:srgbClr val="000000"/>
              </a:solidFill>
              <a:prstDash val="solid"/>
              <a:round/>
            </a:ln>
            <a:effectLst/>
          </p:spPr>
          <p:txBody>
            <a:bodyPr wrap="square" lIns="0" tIns="0" rIns="0" bIns="0" numCol="1" anchor="t">
              <a:noAutofit/>
            </a:bodyPr>
            <a:lstStyle/>
            <a:p>
              <a:pPr>
                <a:spcBef>
                  <a:spcPts val="400"/>
                </a:spcBef>
                <a:defRPr sz="1500">
                  <a:solidFill>
                    <a:srgbClr val="000000"/>
                  </a:solidFill>
                  <a:latin typeface="Helvetica Neue"/>
                  <a:ea typeface="Helvetica Neue"/>
                  <a:cs typeface="Helvetica Neue"/>
                  <a:sym typeface="Helvetica Neue"/>
                </a:defRPr>
              </a:pPr>
            </a:p>
          </p:txBody>
        </p:sp>
        <p:sp>
          <p:nvSpPr>
            <p:cNvPr id="235" name="Listener:  Listen actively and without interrupting.   Then:  (90sec)…"/>
            <p:cNvSpPr txBox="1"/>
            <p:nvPr/>
          </p:nvSpPr>
          <p:spPr>
            <a:xfrm>
              <a:off x="0" y="0"/>
              <a:ext cx="8767800" cy="21580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defRPr b="1" sz="1700">
                  <a:solidFill>
                    <a:srgbClr val="000000"/>
                  </a:solidFill>
                  <a:latin typeface="Helvetica Neue"/>
                  <a:ea typeface="Helvetica Neue"/>
                  <a:cs typeface="Helvetica Neue"/>
                  <a:sym typeface="Helvetica Neue"/>
                </a:defRPr>
              </a:pPr>
              <a:r>
                <a:t>Listener</a:t>
              </a:r>
              <a:r>
                <a:rPr b="0"/>
                <a:t>:  Listen actively and without interrupting.   Then:  </a:t>
              </a:r>
              <a:r>
                <a:rPr b="0" i="1"/>
                <a:t>(90sec)</a:t>
              </a:r>
            </a:p>
            <a:p>
              <a:pPr marL="457200" indent="-336550">
                <a:spcBef>
                  <a:spcPts val="300"/>
                </a:spcBef>
                <a:buClr>
                  <a:srgbClr val="000000"/>
                </a:buClr>
                <a:buSzPts val="1700"/>
                <a:buFont typeface="Helvetica Neue"/>
                <a:buChar char="●"/>
                <a:defRPr sz="1700">
                  <a:solidFill>
                    <a:srgbClr val="000000"/>
                  </a:solidFill>
                  <a:latin typeface="Helvetica Neue"/>
                  <a:ea typeface="Helvetica Neue"/>
                  <a:cs typeface="Helvetica Neue"/>
                  <a:sym typeface="Helvetica Neue"/>
                </a:defRPr>
              </a:pPr>
              <a:r>
                <a:t>Ask any clarifying questions </a:t>
              </a:r>
            </a:p>
            <a:p>
              <a:pPr marL="457200" indent="-336550">
                <a:spcBef>
                  <a:spcPts val="300"/>
                </a:spcBef>
                <a:buClr>
                  <a:srgbClr val="000000"/>
                </a:buClr>
                <a:buSzPts val="1700"/>
                <a:buFont typeface="Helvetica Neue"/>
                <a:buChar char="●"/>
                <a:defRPr sz="1700">
                  <a:solidFill>
                    <a:srgbClr val="000000"/>
                  </a:solidFill>
                  <a:latin typeface="Helvetica Neue"/>
                  <a:ea typeface="Helvetica Neue"/>
                  <a:cs typeface="Helvetica Neue"/>
                  <a:sym typeface="Helvetica Neue"/>
                </a:defRPr>
              </a:pPr>
              <a:r>
                <a:t>Place one of your 3 stickers (or draw a star) on their timeline for each of these:</a:t>
              </a:r>
            </a:p>
            <a:p>
              <a:pPr lvl="1" marL="914400" indent="-336550">
                <a:spcBef>
                  <a:spcPts val="300"/>
                </a:spcBef>
                <a:buClr>
                  <a:srgbClr val="000000"/>
                </a:buClr>
                <a:buSzPts val="1700"/>
                <a:buFont typeface="Helvetica Neue"/>
                <a:buChar char="○"/>
                <a:defRPr sz="1700">
                  <a:solidFill>
                    <a:srgbClr val="000000"/>
                  </a:solidFill>
                  <a:latin typeface="Helvetica Neue"/>
                  <a:ea typeface="Helvetica Neue"/>
                  <a:cs typeface="Helvetica Neue"/>
                  <a:sym typeface="Helvetica Neue"/>
                </a:defRPr>
              </a:pPr>
              <a:r>
                <a:t>One thing that you had in common with your partner</a:t>
              </a:r>
            </a:p>
            <a:p>
              <a:pPr lvl="1" marL="914400" indent="-336550">
                <a:spcBef>
                  <a:spcPts val="200"/>
                </a:spcBef>
                <a:buClr>
                  <a:srgbClr val="000000"/>
                </a:buClr>
                <a:buSzPts val="1700"/>
                <a:buFont typeface="Helvetica Neue"/>
                <a:buChar char="○"/>
                <a:defRPr sz="1700">
                  <a:solidFill>
                    <a:srgbClr val="000000"/>
                  </a:solidFill>
                  <a:latin typeface="Helvetica Neue"/>
                  <a:ea typeface="Helvetica Neue"/>
                  <a:cs typeface="Helvetica Neue"/>
                  <a:sym typeface="Helvetica Neue"/>
                </a:defRPr>
              </a:pPr>
              <a:r>
                <a:t>One thing that inspired you</a:t>
              </a:r>
            </a:p>
            <a:p>
              <a:pPr lvl="1" marL="914400" indent="-336550">
                <a:spcBef>
                  <a:spcPts val="200"/>
                </a:spcBef>
                <a:buClr>
                  <a:srgbClr val="000000"/>
                </a:buClr>
                <a:buSzPts val="1700"/>
                <a:buFont typeface="Helvetica Neue"/>
                <a:buChar char="○"/>
                <a:defRPr sz="1700">
                  <a:solidFill>
                    <a:srgbClr val="000000"/>
                  </a:solidFill>
                  <a:latin typeface="Helvetica Neue"/>
                  <a:ea typeface="Helvetica Neue"/>
                  <a:cs typeface="Helvetica Neue"/>
                  <a:sym typeface="Helvetica Neue"/>
                </a:defRPr>
              </a:pPr>
              <a:r>
                <a:t>One thing you appreciate</a:t>
              </a:r>
            </a:p>
          </p:txBody>
        </p:sp>
      </p:grpSp>
      <p:grpSp>
        <p:nvGrpSpPr>
          <p:cNvPr id="239" name="Google Shape;160;p22"/>
          <p:cNvGrpSpPr/>
          <p:nvPr/>
        </p:nvGrpSpPr>
        <p:grpSpPr>
          <a:xfrm>
            <a:off x="6356925" y="3909800"/>
            <a:ext cx="1971601" cy="722701"/>
            <a:chOff x="0" y="0"/>
            <a:chExt cx="1971600" cy="722699"/>
          </a:xfrm>
        </p:grpSpPr>
        <p:sp>
          <p:nvSpPr>
            <p:cNvPr id="237" name="Oval"/>
            <p:cNvSpPr/>
            <p:nvPr/>
          </p:nvSpPr>
          <p:spPr>
            <a:xfrm>
              <a:off x="-1" y="0"/>
              <a:ext cx="1971602" cy="722700"/>
            </a:xfrm>
            <a:prstGeom prst="ellipse">
              <a:avLst/>
            </a:prstGeom>
            <a:solidFill>
              <a:srgbClr val="FFDC00"/>
            </a:solidFill>
            <a:ln w="28575" cap="flat">
              <a:solidFill>
                <a:srgbClr val="000000"/>
              </a:solidFill>
              <a:prstDash val="solid"/>
              <a:round/>
            </a:ln>
            <a:effectLst/>
          </p:spPr>
          <p:txBody>
            <a:bodyPr wrap="square" lIns="0" tIns="0" rIns="0" bIns="0" numCol="1" anchor="ctr">
              <a:noAutofit/>
            </a:bodyPr>
            <a:lstStyle/>
            <a:p>
              <a:pPr algn="ctr">
                <a:defRPr b="1">
                  <a:solidFill>
                    <a:srgbClr val="000000"/>
                  </a:solidFill>
                  <a:latin typeface="Century Gothic"/>
                  <a:ea typeface="Century Gothic"/>
                  <a:cs typeface="Century Gothic"/>
                  <a:sym typeface="Century Gothic"/>
                </a:defRPr>
              </a:pPr>
            </a:p>
          </p:txBody>
        </p:sp>
        <p:sp>
          <p:nvSpPr>
            <p:cNvPr id="238" name="Repeat for next partner!"/>
            <p:cNvSpPr txBox="1"/>
            <p:nvPr/>
          </p:nvSpPr>
          <p:spPr>
            <a:xfrm>
              <a:off x="288733" y="54024"/>
              <a:ext cx="1394134" cy="6146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b="1">
                  <a:solidFill>
                    <a:srgbClr val="000000"/>
                  </a:solidFill>
                  <a:latin typeface="Century Gothic"/>
                  <a:ea typeface="Century Gothic"/>
                  <a:cs typeface="Century Gothic"/>
                  <a:sym typeface="Century Gothic"/>
                </a:defRPr>
              </a:lvl1pPr>
            </a:lstStyle>
            <a:p>
              <a:pPr/>
              <a:r>
                <a:t>Repeat for next partner!</a:t>
              </a:r>
            </a:p>
          </p:txBody>
        </p:sp>
      </p:grpSp>
      <p:pic>
        <p:nvPicPr>
          <p:cNvPr id="240" name="6 minute timer&#10;&#10;Google Shape;161;p22" descr="6 minute timerGoogle Shape;161;p22">
            <a:hlinkClick r:id="rId3" invalidUrl="" action="" tgtFrame="" tooltip="" history="1" highlightClick="0" endSnd="0"/>
          </p:cNvPr>
          <p:cNvPicPr>
            <a:picLocks noChangeAspect="1"/>
          </p:cNvPicPr>
          <p:nvPr/>
        </p:nvPicPr>
        <p:blipFill>
          <a:blip r:embed="rId4">
            <a:extLst/>
          </a:blip>
          <a:stretch>
            <a:fillRect/>
          </a:stretch>
        </p:blipFill>
        <p:spPr>
          <a:xfrm>
            <a:off x="8098949" y="0"/>
            <a:ext cx="1045051" cy="653600"/>
          </a:xfrm>
          <a:prstGeom prst="rect">
            <a:avLst/>
          </a:prstGeom>
          <a:ln w="12700">
            <a:miter lim="400000"/>
          </a:ln>
        </p:spPr>
      </p:pic>
      <p:pic>
        <p:nvPicPr>
          <p:cNvPr id="241" name="Google Shape;162;p22" descr="Google Shape;162;p22"/>
          <p:cNvPicPr>
            <a:picLocks noChangeAspect="1"/>
          </p:cNvPicPr>
          <p:nvPr/>
        </p:nvPicPr>
        <p:blipFill>
          <a:blip r:embed="rId5">
            <a:extLst/>
          </a:blip>
          <a:stretch>
            <a:fillRect/>
          </a:stretch>
        </p:blipFill>
        <p:spPr>
          <a:xfrm>
            <a:off x="154461" y="76199"/>
            <a:ext cx="547507" cy="514351"/>
          </a:xfrm>
          <a:prstGeom prst="rect">
            <a:avLst/>
          </a:prstGeom>
          <a:ln w="12700">
            <a:miter lim="400000"/>
          </a:ln>
        </p:spPr>
      </p:pic>
      <p:sp>
        <p:nvSpPr>
          <p:cNvPr id="242" name="Google Shape;163;p22"/>
          <p:cNvSpPr/>
          <p:nvPr/>
        </p:nvSpPr>
        <p:spPr>
          <a:xfrm>
            <a:off x="-1" y="5012449"/>
            <a:ext cx="1617002" cy="131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724" y="0"/>
                </a:lnTo>
                <a:lnTo>
                  <a:pt x="21600" y="10800"/>
                </a:lnTo>
                <a:lnTo>
                  <a:pt x="20724" y="21600"/>
                </a:lnTo>
                <a:lnTo>
                  <a:pt x="0" y="21600"/>
                </a:lnTo>
                <a:close/>
              </a:path>
            </a:pathLst>
          </a:custGeom>
          <a:solidFill>
            <a:schemeClr val="accent1"/>
          </a:solidFill>
          <a:ln w="19050">
            <a:solidFill>
              <a:srgbClr val="F9F9F9"/>
            </a:solidFill>
          </a:ln>
        </p:spPr>
        <p:txBody>
          <a:bodyPr lIns="0" tIns="0" rIns="0" bIns="0" anchor="ctr"/>
          <a:lstStyle/>
          <a:p>
            <a:pPr>
              <a:defRPr>
                <a:solidFill>
                  <a:srgbClr val="000000"/>
                </a:solidFill>
              </a:defRPr>
            </a:pPr>
          </a:p>
        </p:txBody>
      </p:sp>
      <p:sp>
        <p:nvSpPr>
          <p:cNvPr id="243" name="Google Shape;164;p22"/>
          <p:cNvSpPr/>
          <p:nvPr/>
        </p:nvSpPr>
        <p:spPr>
          <a:xfrm>
            <a:off x="1534108"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sp>
        <p:nvSpPr>
          <p:cNvPr id="244" name="Google Shape;165;p22"/>
          <p:cNvSpPr/>
          <p:nvPr/>
        </p:nvSpPr>
        <p:spPr>
          <a:xfrm>
            <a:off x="3005289" y="5012449"/>
            <a:ext cx="16170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45" name="Google Shape;166;p22"/>
          <p:cNvSpPr/>
          <p:nvPr/>
        </p:nvSpPr>
        <p:spPr>
          <a:xfrm>
            <a:off x="4497111" y="5012449"/>
            <a:ext cx="1617001" cy="131101"/>
          </a:xfrm>
          <a:prstGeom prst="chevron">
            <a:avLst>
              <a:gd name="adj" fmla="val 50000"/>
            </a:avLst>
          </a:prstGeom>
          <a:solidFill>
            <a:srgbClr val="A5E0FF"/>
          </a:solidFill>
          <a:ln w="19050">
            <a:solidFill>
              <a:srgbClr val="F9F9F9"/>
            </a:solidFill>
          </a:ln>
        </p:spPr>
        <p:txBody>
          <a:bodyPr lIns="0" tIns="0" rIns="0" bIns="0" anchor="ctr"/>
          <a:lstStyle/>
          <a:p>
            <a:pPr>
              <a:defRPr>
                <a:solidFill>
                  <a:srgbClr val="000000"/>
                </a:solidFill>
              </a:defRPr>
            </a:pPr>
          </a:p>
        </p:txBody>
      </p:sp>
      <p:sp>
        <p:nvSpPr>
          <p:cNvPr id="246" name="Google Shape;167;p22"/>
          <p:cNvSpPr/>
          <p:nvPr/>
        </p:nvSpPr>
        <p:spPr>
          <a:xfrm>
            <a:off x="6035866"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grpSp>
        <p:nvGrpSpPr>
          <p:cNvPr id="249" name="Google Shape;168;p22"/>
          <p:cNvGrpSpPr/>
          <p:nvPr/>
        </p:nvGrpSpPr>
        <p:grpSpPr>
          <a:xfrm>
            <a:off x="0" y="4805775"/>
            <a:ext cx="509401" cy="309851"/>
            <a:chOff x="0" y="0"/>
            <a:chExt cx="509400" cy="309849"/>
          </a:xfrm>
        </p:grpSpPr>
        <p:sp>
          <p:nvSpPr>
            <p:cNvPr id="247" name="Rounded Rectangle"/>
            <p:cNvSpPr/>
            <p:nvPr/>
          </p:nvSpPr>
          <p:spPr>
            <a:xfrm>
              <a:off x="0" y="106174"/>
              <a:ext cx="509401" cy="97501"/>
            </a:xfrm>
            <a:prstGeom prst="roundRect">
              <a:avLst>
                <a:gd name="adj" fmla="val 16667"/>
              </a:avLst>
            </a:prstGeom>
            <a:solidFill>
              <a:srgbClr val="FFFF00"/>
            </a:solidFill>
            <a:ln w="19050" cap="flat">
              <a:solidFill>
                <a:srgbClr val="000000"/>
              </a:solidFill>
              <a:prstDash val="solid"/>
              <a:round/>
            </a:ln>
            <a:effectLst/>
          </p:spPr>
          <p:txBody>
            <a:bodyPr wrap="square" lIns="0" tIns="0" rIns="0" bIns="0" numCol="1" anchor="ctr">
              <a:noAutofit/>
            </a:bodyPr>
            <a:lstStyle/>
            <a:p>
              <a:pPr>
                <a:defRPr b="1" sz="800">
                  <a:solidFill>
                    <a:srgbClr val="000000"/>
                  </a:solidFill>
                  <a:latin typeface="Proxima Nova"/>
                  <a:ea typeface="Proxima Nova"/>
                  <a:cs typeface="Proxima Nova"/>
                  <a:sym typeface="Proxima Nova"/>
                </a:defRPr>
              </a:pPr>
            </a:p>
          </p:txBody>
        </p:sp>
        <p:sp>
          <p:nvSpPr>
            <p:cNvPr id="248" name="14min"/>
            <p:cNvSpPr txBox="1"/>
            <p:nvPr/>
          </p:nvSpPr>
          <p:spPr>
            <a:xfrm>
              <a:off x="4759" y="0"/>
              <a:ext cx="499882" cy="3098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b="1" sz="800">
                  <a:solidFill>
                    <a:srgbClr val="000000"/>
                  </a:solidFill>
                  <a:latin typeface="Proxima Nova"/>
                  <a:ea typeface="Proxima Nova"/>
                  <a:cs typeface="Proxima Nova"/>
                  <a:sym typeface="Proxima Nova"/>
                </a:defRPr>
              </a:lvl1pPr>
            </a:lstStyle>
            <a:p>
              <a:pPr/>
              <a:r>
                <a:t>14min</a:t>
              </a:r>
            </a:p>
          </p:txBody>
        </p:sp>
      </p:grpSp>
      <p:sp>
        <p:nvSpPr>
          <p:cNvPr id="250" name="Google Shape;169;p22"/>
          <p:cNvSpPr/>
          <p:nvPr/>
        </p:nvSpPr>
        <p:spPr>
          <a:xfrm>
            <a:off x="7527086"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30"/>
                                        </p:tgtEl>
                                        <p:attrNameLst>
                                          <p:attrName>style.visibility</p:attrName>
                                        </p:attrNameLst>
                                      </p:cBhvr>
                                      <p:to>
                                        <p:strVal val="visible"/>
                                      </p:to>
                                    </p:set>
                                    <p:animEffect filter="dissolve" transition="in">
                                      <p:cBhvr>
                                        <p:cTn id="7" dur="10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33"/>
                                        </p:tgtEl>
                                        <p:attrNameLst>
                                          <p:attrName>style.visibility</p:attrName>
                                        </p:attrNameLst>
                                      </p:cBhvr>
                                      <p:to>
                                        <p:strVal val="visible"/>
                                      </p:to>
                                    </p:set>
                                    <p:animEffect filter="dissolve" transition="in">
                                      <p:cBhvr>
                                        <p:cTn id="12" dur="1000"/>
                                        <p:tgtEl>
                                          <p:spTgt spid="233"/>
                                        </p:tgtEl>
                                      </p:cBhvr>
                                    </p:animEffect>
                                  </p:childTnLst>
                                </p:cTn>
                              </p:par>
                            </p:childTnLst>
                          </p:cTn>
                        </p:par>
                        <p:par>
                          <p:cTn id="13" fill="hold">
                            <p:stCondLst>
                              <p:cond delay="1000"/>
                            </p:stCondLst>
                            <p:childTnLst>
                              <p:par>
                                <p:cTn id="14" presetClass="entr" nodeType="afterEffect" presetID="9" grpId="3" fill="hold">
                                  <p:stCondLst>
                                    <p:cond delay="0"/>
                                  </p:stCondLst>
                                  <p:iterate type="el" backwards="0">
                                    <p:tmAbs val="0"/>
                                  </p:iterate>
                                  <p:childTnLst>
                                    <p:set>
                                      <p:cBhvr>
                                        <p:cTn id="15" fill="hold"/>
                                        <p:tgtEl>
                                          <p:spTgt spid="236"/>
                                        </p:tgtEl>
                                        <p:attrNameLst>
                                          <p:attrName>style.visibility</p:attrName>
                                        </p:attrNameLst>
                                      </p:cBhvr>
                                      <p:to>
                                        <p:strVal val="visible"/>
                                      </p:to>
                                    </p:set>
                                    <p:animEffect filter="dissolve" transition="in">
                                      <p:cBhvr>
                                        <p:cTn id="16" dur="1000"/>
                                        <p:tgtEl>
                                          <p:spTgt spid="236"/>
                                        </p:tgtEl>
                                      </p:cBhvr>
                                    </p:animEffect>
                                  </p:childTnLst>
                                </p:cTn>
                              </p:par>
                            </p:childTnLst>
                          </p:cTn>
                        </p:par>
                        <p:par>
                          <p:cTn id="17" fill="hold">
                            <p:stCondLst>
                              <p:cond delay="2000"/>
                            </p:stCondLst>
                            <p:childTnLst>
                              <p:par>
                                <p:cTn id="18" presetClass="entr" nodeType="afterEffect" presetID="9" grpId="4" fill="hold">
                                  <p:stCondLst>
                                    <p:cond delay="0"/>
                                  </p:stCondLst>
                                  <p:iterate type="el" backwards="0">
                                    <p:tmAbs val="0"/>
                                  </p:iterate>
                                  <p:childTnLst>
                                    <p:set>
                                      <p:cBhvr>
                                        <p:cTn id="19" fill="hold"/>
                                        <p:tgtEl>
                                          <p:spTgt spid="239"/>
                                        </p:tgtEl>
                                        <p:attrNameLst>
                                          <p:attrName>style.visibility</p:attrName>
                                        </p:attrNameLst>
                                      </p:cBhvr>
                                      <p:to>
                                        <p:strVal val="visible"/>
                                      </p:to>
                                    </p:set>
                                    <p:animEffect filter="dissolve" transition="in">
                                      <p:cBhvr>
                                        <p:cTn id="20"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6" grpId="3"/>
      <p:bldP build="whole" bldLvl="1" animBg="1" rev="0" advAuto="0" spid="230" grpId="1"/>
      <p:bldP build="whole" bldLvl="1" animBg="1" rev="0" advAuto="0" spid="233" grpId="2"/>
      <p:bldP build="whole" bldLvl="1" animBg="1" rev="0" advAuto="0" spid="239" grpId="4"/>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Google Shape;174;p23"/>
          <p:cNvSpPr txBox="1"/>
          <p:nvPr>
            <p:ph type="title"/>
          </p:nvPr>
        </p:nvSpPr>
        <p:spPr>
          <a:xfrm>
            <a:off x="98251" y="16350"/>
            <a:ext cx="8826600" cy="602700"/>
          </a:xfrm>
          <a:prstGeom prst="rect">
            <a:avLst/>
          </a:prstGeom>
        </p:spPr>
        <p:txBody>
          <a:bodyPr/>
          <a:lstStyle>
            <a:lvl1pPr algn="ctr" defTabSz="749808">
              <a:defRPr sz="2706"/>
            </a:lvl1pPr>
          </a:lstStyle>
          <a:p>
            <a:pPr/>
            <a:r>
              <a:t>Experience Debrief</a:t>
            </a:r>
          </a:p>
        </p:txBody>
      </p:sp>
      <p:grpSp>
        <p:nvGrpSpPr>
          <p:cNvPr id="257" name="Google Shape;175;p23"/>
          <p:cNvGrpSpPr/>
          <p:nvPr/>
        </p:nvGrpSpPr>
        <p:grpSpPr>
          <a:xfrm>
            <a:off x="484875" y="3121849"/>
            <a:ext cx="8209500" cy="1410001"/>
            <a:chOff x="0" y="0"/>
            <a:chExt cx="8209499" cy="1409999"/>
          </a:xfrm>
        </p:grpSpPr>
        <p:sp>
          <p:nvSpPr>
            <p:cNvPr id="255" name="Rounded Rectangle"/>
            <p:cNvSpPr/>
            <p:nvPr/>
          </p:nvSpPr>
          <p:spPr>
            <a:xfrm>
              <a:off x="0" y="0"/>
              <a:ext cx="8209500" cy="1410000"/>
            </a:xfrm>
            <a:prstGeom prst="roundRect">
              <a:avLst>
                <a:gd name="adj" fmla="val 16667"/>
              </a:avLst>
            </a:prstGeom>
            <a:solidFill>
              <a:srgbClr val="FFDC00"/>
            </a:solidFill>
            <a:ln w="38100" cap="flat">
              <a:solidFill>
                <a:srgbClr val="000000"/>
              </a:solidFill>
              <a:prstDash val="solid"/>
              <a:round/>
            </a:ln>
            <a:effectLst>
              <a:outerShdw sx="100000" sy="100000" kx="0" ky="0" algn="b" rotWithShape="0" blurRad="63500" dist="19050" dir="5400000">
                <a:srgbClr val="000000">
                  <a:alpha val="50000"/>
                </a:srgbClr>
              </a:outerShdw>
            </a:effectLst>
          </p:spPr>
          <p:txBody>
            <a:bodyPr wrap="square" lIns="0" tIns="0" rIns="0" bIns="0" numCol="1" anchor="ctr">
              <a:noAutofit/>
            </a:bodyPr>
            <a:lstStyle/>
            <a:p>
              <a:pPr>
                <a:defRPr sz="2500">
                  <a:solidFill>
                    <a:srgbClr val="000000"/>
                  </a:solidFill>
                  <a:latin typeface="Helvetica Neue"/>
                  <a:ea typeface="Helvetica Neue"/>
                  <a:cs typeface="Helvetica Neue"/>
                  <a:sym typeface="Helvetica Neue"/>
                </a:defRPr>
              </a:pPr>
            </a:p>
          </p:txBody>
        </p:sp>
        <p:sp>
          <p:nvSpPr>
            <p:cNvPr id="256" name="EMPATHY:  The ability to put yourself in someone else’s shoes in order to try to understand their situation and emotions."/>
            <p:cNvSpPr txBox="1"/>
            <p:nvPr/>
          </p:nvSpPr>
          <p:spPr>
            <a:xfrm>
              <a:off x="68831" y="45725"/>
              <a:ext cx="8071837" cy="13185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defRPr b="1" sz="2500">
                  <a:solidFill>
                    <a:srgbClr val="000000"/>
                  </a:solidFill>
                  <a:latin typeface="Helvetica Neue"/>
                  <a:ea typeface="Helvetica Neue"/>
                  <a:cs typeface="Helvetica Neue"/>
                  <a:sym typeface="Helvetica Neue"/>
                </a:defRPr>
              </a:pPr>
              <a:r>
                <a:t>EMPATHY:</a:t>
              </a:r>
              <a:r>
                <a:rPr b="0"/>
                <a:t>  The ability to put yourself in someone else’s shoes in order to try to understand their situation and emotions.</a:t>
              </a:r>
            </a:p>
          </p:txBody>
        </p:sp>
      </p:grpSp>
      <p:sp>
        <p:nvSpPr>
          <p:cNvPr id="258" name="Google Shape;176;p23"/>
          <p:cNvSpPr txBox="1"/>
          <p:nvPr/>
        </p:nvSpPr>
        <p:spPr>
          <a:xfrm>
            <a:off x="194175" y="920824"/>
            <a:ext cx="8790900" cy="93564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spcBef>
                <a:spcPts val="1000"/>
              </a:spcBef>
              <a:defRPr b="1" sz="2500">
                <a:solidFill>
                  <a:srgbClr val="000000"/>
                </a:solidFill>
                <a:latin typeface="Helvetica Neue"/>
                <a:ea typeface="Helvetica Neue"/>
                <a:cs typeface="Helvetica Neue"/>
                <a:sym typeface="Helvetica Neue"/>
              </a:defRPr>
            </a:lvl1pPr>
          </a:lstStyle>
          <a:p>
            <a:pPr/>
            <a:r>
              <a:t>How did this experience help build a sense of trust, safety, respect, and empathy with your partner? (3min)</a:t>
            </a:r>
          </a:p>
        </p:txBody>
      </p:sp>
      <p:pic>
        <p:nvPicPr>
          <p:cNvPr id="259" name="Google Shape;177;p23" descr="Google Shape;177;p23"/>
          <p:cNvPicPr>
            <a:picLocks noChangeAspect="1"/>
          </p:cNvPicPr>
          <p:nvPr/>
        </p:nvPicPr>
        <p:blipFill>
          <a:blip r:embed="rId3">
            <a:extLst/>
          </a:blip>
          <a:stretch>
            <a:fillRect/>
          </a:stretch>
        </p:blipFill>
        <p:spPr>
          <a:xfrm>
            <a:off x="154461" y="76199"/>
            <a:ext cx="547507" cy="514351"/>
          </a:xfrm>
          <a:prstGeom prst="rect">
            <a:avLst/>
          </a:prstGeom>
          <a:ln w="12700">
            <a:miter lim="400000"/>
          </a:ln>
        </p:spPr>
      </p:pic>
      <p:sp>
        <p:nvSpPr>
          <p:cNvPr id="260" name="Google Shape;178;p23"/>
          <p:cNvSpPr/>
          <p:nvPr/>
        </p:nvSpPr>
        <p:spPr>
          <a:xfrm>
            <a:off x="-1" y="5012449"/>
            <a:ext cx="1617002" cy="131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724" y="0"/>
                </a:lnTo>
                <a:lnTo>
                  <a:pt x="21600" y="10800"/>
                </a:lnTo>
                <a:lnTo>
                  <a:pt x="20724" y="21600"/>
                </a:lnTo>
                <a:lnTo>
                  <a:pt x="0" y="21600"/>
                </a:lnTo>
                <a:close/>
              </a:path>
            </a:pathLst>
          </a:custGeom>
          <a:solidFill>
            <a:schemeClr val="accent1"/>
          </a:solidFill>
          <a:ln w="19050">
            <a:solidFill>
              <a:srgbClr val="F9F9F9"/>
            </a:solidFill>
          </a:ln>
        </p:spPr>
        <p:txBody>
          <a:bodyPr lIns="0" tIns="0" rIns="0" bIns="0" anchor="ctr"/>
          <a:lstStyle/>
          <a:p>
            <a:pPr>
              <a:defRPr>
                <a:solidFill>
                  <a:srgbClr val="000000"/>
                </a:solidFill>
              </a:defRPr>
            </a:pPr>
          </a:p>
        </p:txBody>
      </p:sp>
      <p:sp>
        <p:nvSpPr>
          <p:cNvPr id="261" name="Google Shape;179;p23"/>
          <p:cNvSpPr/>
          <p:nvPr/>
        </p:nvSpPr>
        <p:spPr>
          <a:xfrm>
            <a:off x="1534108"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sp>
        <p:nvSpPr>
          <p:cNvPr id="262" name="Google Shape;180;p23"/>
          <p:cNvSpPr/>
          <p:nvPr/>
        </p:nvSpPr>
        <p:spPr>
          <a:xfrm>
            <a:off x="3005289" y="5012449"/>
            <a:ext cx="16170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63" name="Google Shape;181;p23"/>
          <p:cNvSpPr/>
          <p:nvPr/>
        </p:nvSpPr>
        <p:spPr>
          <a:xfrm>
            <a:off x="4497111"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sp>
        <p:nvSpPr>
          <p:cNvPr id="264" name="Google Shape;182;p23"/>
          <p:cNvSpPr/>
          <p:nvPr/>
        </p:nvSpPr>
        <p:spPr>
          <a:xfrm>
            <a:off x="6035866" y="5012449"/>
            <a:ext cx="1617001" cy="131101"/>
          </a:xfrm>
          <a:prstGeom prst="chevron">
            <a:avLst>
              <a:gd name="adj" fmla="val 50000"/>
            </a:avLst>
          </a:prstGeom>
          <a:solidFill>
            <a:srgbClr val="A5E0FF"/>
          </a:solidFill>
          <a:ln w="19050">
            <a:solidFill>
              <a:srgbClr val="F9F9F9"/>
            </a:solidFill>
          </a:ln>
        </p:spPr>
        <p:txBody>
          <a:bodyPr lIns="0" tIns="0" rIns="0" bIns="0" anchor="ctr"/>
          <a:lstStyle/>
          <a:p>
            <a:pPr>
              <a:defRPr>
                <a:solidFill>
                  <a:srgbClr val="000000"/>
                </a:solidFill>
              </a:defRPr>
            </a:pPr>
          </a:p>
        </p:txBody>
      </p:sp>
      <p:grpSp>
        <p:nvGrpSpPr>
          <p:cNvPr id="267" name="Google Shape;183;p23"/>
          <p:cNvGrpSpPr/>
          <p:nvPr/>
        </p:nvGrpSpPr>
        <p:grpSpPr>
          <a:xfrm>
            <a:off x="0" y="4805775"/>
            <a:ext cx="509401" cy="309851"/>
            <a:chOff x="0" y="0"/>
            <a:chExt cx="509400" cy="309849"/>
          </a:xfrm>
        </p:grpSpPr>
        <p:sp>
          <p:nvSpPr>
            <p:cNvPr id="265" name="Rounded Rectangle"/>
            <p:cNvSpPr/>
            <p:nvPr/>
          </p:nvSpPr>
          <p:spPr>
            <a:xfrm>
              <a:off x="0" y="106174"/>
              <a:ext cx="509401" cy="97501"/>
            </a:xfrm>
            <a:prstGeom prst="roundRect">
              <a:avLst>
                <a:gd name="adj" fmla="val 16667"/>
              </a:avLst>
            </a:prstGeom>
            <a:solidFill>
              <a:srgbClr val="FFFF00"/>
            </a:solidFill>
            <a:ln w="19050" cap="flat">
              <a:solidFill>
                <a:srgbClr val="000000"/>
              </a:solidFill>
              <a:prstDash val="solid"/>
              <a:round/>
            </a:ln>
            <a:effectLst/>
          </p:spPr>
          <p:txBody>
            <a:bodyPr wrap="square" lIns="0" tIns="0" rIns="0" bIns="0" numCol="1" anchor="ctr">
              <a:noAutofit/>
            </a:bodyPr>
            <a:lstStyle/>
            <a:p>
              <a:pPr>
                <a:defRPr b="1" sz="800">
                  <a:solidFill>
                    <a:srgbClr val="000000"/>
                  </a:solidFill>
                  <a:latin typeface="Proxima Nova"/>
                  <a:ea typeface="Proxima Nova"/>
                  <a:cs typeface="Proxima Nova"/>
                  <a:sym typeface="Proxima Nova"/>
                </a:defRPr>
              </a:pPr>
            </a:p>
          </p:txBody>
        </p:sp>
        <p:sp>
          <p:nvSpPr>
            <p:cNvPr id="266" name="5min"/>
            <p:cNvSpPr txBox="1"/>
            <p:nvPr/>
          </p:nvSpPr>
          <p:spPr>
            <a:xfrm>
              <a:off x="4759" y="0"/>
              <a:ext cx="499882" cy="3098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b="1" sz="800">
                  <a:solidFill>
                    <a:srgbClr val="000000"/>
                  </a:solidFill>
                  <a:latin typeface="Proxima Nova"/>
                  <a:ea typeface="Proxima Nova"/>
                  <a:cs typeface="Proxima Nova"/>
                  <a:sym typeface="Proxima Nova"/>
                </a:defRPr>
              </a:lvl1pPr>
            </a:lstStyle>
            <a:p>
              <a:pPr/>
              <a:r>
                <a:t>5min</a:t>
              </a:r>
            </a:p>
          </p:txBody>
        </p:sp>
      </p:grpSp>
      <p:sp>
        <p:nvSpPr>
          <p:cNvPr id="268" name="Google Shape;184;p23"/>
          <p:cNvSpPr/>
          <p:nvPr/>
        </p:nvSpPr>
        <p:spPr>
          <a:xfrm>
            <a:off x="7527086"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sp>
        <p:nvSpPr>
          <p:cNvPr id="269" name="Google Shape;185;p23"/>
          <p:cNvSpPr txBox="1"/>
          <p:nvPr/>
        </p:nvSpPr>
        <p:spPr>
          <a:xfrm>
            <a:off x="228600" y="1787450"/>
            <a:ext cx="8790900" cy="88557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spcBef>
                <a:spcPts val="1000"/>
              </a:spcBef>
              <a:defRPr b="1" i="1" sz="2300">
                <a:solidFill>
                  <a:schemeClr val="accent1"/>
                </a:solidFill>
                <a:latin typeface="Helvetica Neue"/>
                <a:ea typeface="Helvetica Neue"/>
                <a:cs typeface="Helvetica Neue"/>
                <a:sym typeface="Helvetica Neue"/>
              </a:defRPr>
            </a:lvl1pPr>
          </a:lstStyle>
          <a:p>
            <a:pPr/>
            <a:r>
              <a:t>“This experience helped me build trust, safety, respect, and empathy with my partner by/because __________.”</a:t>
            </a:r>
          </a:p>
        </p:txBody>
      </p:sp>
      <p:sp>
        <p:nvSpPr>
          <p:cNvPr id="270" name="Google Shape;186;p23"/>
          <p:cNvSpPr txBox="1"/>
          <p:nvPr/>
        </p:nvSpPr>
        <p:spPr>
          <a:xfrm>
            <a:off x="44699" y="4535799"/>
            <a:ext cx="2817602" cy="33169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000">
                <a:solidFill>
                  <a:srgbClr val="666666"/>
                </a:solidFill>
                <a:latin typeface="Helvetica Neue"/>
                <a:ea typeface="Helvetica Neue"/>
                <a:cs typeface="Helvetica Neue"/>
                <a:sym typeface="Helvetica Neue"/>
              </a:defRPr>
            </a:lvl1pPr>
          </a:lstStyle>
          <a:p>
            <a:pPr/>
            <a:r>
              <a:t>(Click for sentence starters if needed)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9"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Google Shape;191;p24"/>
          <p:cNvSpPr txBox="1"/>
          <p:nvPr>
            <p:ph type="title"/>
          </p:nvPr>
        </p:nvSpPr>
        <p:spPr>
          <a:xfrm>
            <a:off x="1335424" y="16350"/>
            <a:ext cx="6176402" cy="602700"/>
          </a:xfrm>
          <a:prstGeom prst="rect">
            <a:avLst/>
          </a:prstGeom>
        </p:spPr>
        <p:txBody>
          <a:bodyPr/>
          <a:lstStyle>
            <a:lvl1pPr algn="ctr" defTabSz="749808">
              <a:defRPr sz="2706"/>
            </a:lvl1pPr>
          </a:lstStyle>
          <a:p>
            <a:pPr/>
            <a:r>
              <a:t>Stop Here</a:t>
            </a:r>
          </a:p>
        </p:txBody>
      </p:sp>
      <p:pic>
        <p:nvPicPr>
          <p:cNvPr id="275" name="Google Shape;192;p24" descr="Google Shape;192;p24"/>
          <p:cNvPicPr>
            <a:picLocks noChangeAspect="1"/>
          </p:cNvPicPr>
          <p:nvPr/>
        </p:nvPicPr>
        <p:blipFill>
          <a:blip r:embed="rId2">
            <a:extLst/>
          </a:blip>
          <a:stretch>
            <a:fillRect/>
          </a:stretch>
        </p:blipFill>
        <p:spPr>
          <a:xfrm>
            <a:off x="100500" y="967925"/>
            <a:ext cx="4325576" cy="3548651"/>
          </a:xfrm>
          <a:prstGeom prst="rect">
            <a:avLst/>
          </a:prstGeom>
          <a:ln w="12700">
            <a:miter lim="400000"/>
          </a:ln>
        </p:spPr>
      </p:pic>
      <p:grpSp>
        <p:nvGrpSpPr>
          <p:cNvPr id="278" name="Google Shape;193;p24">
            <a:hlinkClick r:id="rId3" invalidUrl="" action="" tgtFrame="" tooltip="" history="1" highlightClick="0" endSnd="0"/>
          </p:cNvPr>
          <p:cNvGrpSpPr/>
          <p:nvPr/>
        </p:nvGrpSpPr>
        <p:grpSpPr>
          <a:xfrm>
            <a:off x="4527224" y="1103225"/>
            <a:ext cx="4305001" cy="1751101"/>
            <a:chOff x="0" y="0"/>
            <a:chExt cx="4305000" cy="1751100"/>
          </a:xfrm>
        </p:grpSpPr>
        <p:sp>
          <p:nvSpPr>
            <p:cNvPr id="276" name="Rounded Rectangle"/>
            <p:cNvSpPr/>
            <p:nvPr/>
          </p:nvSpPr>
          <p:spPr>
            <a:xfrm>
              <a:off x="0" y="0"/>
              <a:ext cx="4305001" cy="1751101"/>
            </a:xfrm>
            <a:prstGeom prst="roundRect">
              <a:avLst>
                <a:gd name="adj" fmla="val 16667"/>
              </a:avLst>
            </a:prstGeom>
            <a:solidFill>
              <a:srgbClr val="FFDC00"/>
            </a:solidFill>
            <a:ln w="38100" cap="flat">
              <a:solidFill>
                <a:srgbClr val="000000"/>
              </a:solidFill>
              <a:prstDash val="solid"/>
              <a:round/>
            </a:ln>
            <a:effectLst/>
          </p:spPr>
          <p:txBody>
            <a:bodyPr wrap="square" lIns="0" tIns="0" rIns="0" bIns="0" numCol="1" anchor="ctr">
              <a:noAutofit/>
            </a:bodyPr>
            <a:lstStyle/>
            <a:p>
              <a:pPr algn="ctr">
                <a:defRPr sz="1100">
                  <a:solidFill>
                    <a:srgbClr val="000000"/>
                  </a:solidFill>
                  <a:latin typeface="Proxima Nova"/>
                  <a:ea typeface="Proxima Nova"/>
                  <a:cs typeface="Proxima Nova"/>
                  <a:sym typeface="Proxima Nova"/>
                </a:defRPr>
              </a:pPr>
            </a:p>
          </p:txBody>
        </p:sp>
        <p:sp>
          <p:nvSpPr>
            <p:cNvPr id="277" name="GOT FEEDBACK?…"/>
            <p:cNvSpPr txBox="1"/>
            <p:nvPr/>
          </p:nvSpPr>
          <p:spPr>
            <a:xfrm>
              <a:off x="85481" y="174525"/>
              <a:ext cx="4134038" cy="14020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lgn="ctr">
                <a:defRPr sz="4800">
                  <a:solidFill>
                    <a:srgbClr val="000000"/>
                  </a:solidFill>
                  <a:latin typeface="Impact"/>
                  <a:ea typeface="Impact"/>
                  <a:cs typeface="Impact"/>
                  <a:sym typeface="Impact"/>
                </a:defRPr>
              </a:pPr>
              <a:r>
                <a:t>GOT FEEDBACK?</a:t>
              </a:r>
            </a:p>
            <a:p>
              <a:pPr algn="ctr">
                <a:defRPr b="1" sz="1100">
                  <a:solidFill>
                    <a:srgbClr val="000000"/>
                  </a:solidFill>
                  <a:latin typeface="Proxima Nova"/>
                  <a:ea typeface="Proxima Nova"/>
                  <a:cs typeface="Proxima Nova"/>
                  <a:sym typeface="Proxima Nova"/>
                </a:defRPr>
              </a:pPr>
              <a:r>
                <a:t>Do you have feedback, concerns, questions, and best practices to share?</a:t>
              </a:r>
              <a:endParaRPr u="sng"/>
            </a:p>
            <a:p>
              <a:pPr marL="457200" indent="-292100" algn="ctr">
                <a:buClr>
                  <a:srgbClr val="000000"/>
                </a:buClr>
                <a:buSzPts val="1000"/>
                <a:buFont typeface="Helvetica"/>
                <a:buChar char="➢"/>
                <a:defRPr b="1" sz="1000" u="sng">
                  <a:solidFill>
                    <a:srgbClr val="000000"/>
                  </a:solidFill>
                  <a:latin typeface="Proxima Nova"/>
                  <a:ea typeface="Proxima Nova"/>
                  <a:cs typeface="Proxima Nova"/>
                  <a:sym typeface="Proxima Nova"/>
                </a:defRPr>
              </a:pPr>
              <a:r>
                <a:t>Click</a:t>
              </a:r>
              <a:r>
                <a:rPr b="0" u="none"/>
                <a:t> here to complete our quick 1 min feedback form!</a:t>
              </a:r>
            </a:p>
          </p:txBody>
        </p:sp>
      </p:grpSp>
      <p:pic>
        <p:nvPicPr>
          <p:cNvPr id="279" name="Google Shape;194;p24" descr="Google Shape;194;p24">
            <a:hlinkClick r:id="rId3" invalidUrl="" action="" tgtFrame="" tooltip="" history="1" highlightClick="0" endSnd="0"/>
          </p:cNvPr>
          <p:cNvPicPr>
            <a:picLocks noChangeAspect="1"/>
          </p:cNvPicPr>
          <p:nvPr/>
        </p:nvPicPr>
        <p:blipFill>
          <a:blip r:embed="rId4">
            <a:extLst/>
          </a:blip>
          <a:stretch>
            <a:fillRect/>
          </a:stretch>
        </p:blipFill>
        <p:spPr>
          <a:xfrm>
            <a:off x="6075374" y="2891625"/>
            <a:ext cx="1208726" cy="1904251"/>
          </a:xfrm>
          <a:prstGeom prst="rect">
            <a:avLst/>
          </a:prstGeom>
          <a:ln w="12700">
            <a:miter lim="400000"/>
          </a:ln>
        </p:spPr>
      </p:pic>
      <p:sp>
        <p:nvSpPr>
          <p:cNvPr id="280" name="Google Shape;195;p24"/>
          <p:cNvSpPr/>
          <p:nvPr/>
        </p:nvSpPr>
        <p:spPr>
          <a:xfrm>
            <a:off x="-1" y="5012449"/>
            <a:ext cx="1617002" cy="131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724" y="0"/>
                </a:lnTo>
                <a:lnTo>
                  <a:pt x="21600" y="10800"/>
                </a:lnTo>
                <a:lnTo>
                  <a:pt x="20724" y="21600"/>
                </a:lnTo>
                <a:lnTo>
                  <a:pt x="0" y="21600"/>
                </a:lnTo>
                <a:close/>
              </a:path>
            </a:pathLst>
          </a:custGeom>
          <a:solidFill>
            <a:schemeClr val="accent1"/>
          </a:solidFill>
          <a:ln w="19050">
            <a:solidFill>
              <a:srgbClr val="F9F9F9"/>
            </a:solidFill>
          </a:ln>
        </p:spPr>
        <p:txBody>
          <a:bodyPr lIns="0" tIns="0" rIns="0" bIns="0" anchor="ctr"/>
          <a:lstStyle/>
          <a:p>
            <a:pPr>
              <a:defRPr>
                <a:solidFill>
                  <a:srgbClr val="000000"/>
                </a:solidFill>
              </a:defRPr>
            </a:pPr>
          </a:p>
        </p:txBody>
      </p:sp>
      <p:sp>
        <p:nvSpPr>
          <p:cNvPr id="281" name="Google Shape;196;p24"/>
          <p:cNvSpPr/>
          <p:nvPr/>
        </p:nvSpPr>
        <p:spPr>
          <a:xfrm>
            <a:off x="1534108"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sp>
        <p:nvSpPr>
          <p:cNvPr id="282" name="Google Shape;197;p24"/>
          <p:cNvSpPr/>
          <p:nvPr/>
        </p:nvSpPr>
        <p:spPr>
          <a:xfrm>
            <a:off x="3005289" y="5012449"/>
            <a:ext cx="16170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83" name="Google Shape;198;p24"/>
          <p:cNvSpPr/>
          <p:nvPr/>
        </p:nvSpPr>
        <p:spPr>
          <a:xfrm>
            <a:off x="4497111" y="5012449"/>
            <a:ext cx="1617001" cy="131101"/>
          </a:xfrm>
          <a:prstGeom prst="chevron">
            <a:avLst>
              <a:gd name="adj" fmla="val 50000"/>
            </a:avLst>
          </a:prstGeom>
          <a:solidFill>
            <a:schemeClr val="accent1"/>
          </a:solidFill>
          <a:ln w="19050">
            <a:solidFill>
              <a:srgbClr val="F9F9F9"/>
            </a:solidFill>
          </a:ln>
        </p:spPr>
        <p:txBody>
          <a:bodyPr lIns="0" tIns="0" rIns="0" bIns="0" anchor="ctr"/>
          <a:lstStyle/>
          <a:p>
            <a:pPr>
              <a:defRPr>
                <a:solidFill>
                  <a:srgbClr val="000000"/>
                </a:solidFill>
              </a:defRPr>
            </a:pPr>
          </a:p>
        </p:txBody>
      </p:sp>
      <p:sp>
        <p:nvSpPr>
          <p:cNvPr id="284" name="Google Shape;199;p24"/>
          <p:cNvSpPr/>
          <p:nvPr/>
        </p:nvSpPr>
        <p:spPr>
          <a:xfrm>
            <a:off x="6035866" y="5012449"/>
            <a:ext cx="16170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85" name="Google Shape;200;p24"/>
          <p:cNvSpPr/>
          <p:nvPr/>
        </p:nvSpPr>
        <p:spPr>
          <a:xfrm>
            <a:off x="7527086" y="5012449"/>
            <a:ext cx="1617001" cy="131101"/>
          </a:xfrm>
          <a:prstGeom prst="chevron">
            <a:avLst>
              <a:gd name="adj" fmla="val 50000"/>
            </a:avLst>
          </a:prstGeom>
          <a:solidFill>
            <a:srgbClr val="A5E0FF"/>
          </a:solidFill>
          <a:ln w="19050">
            <a:solidFill>
              <a:srgbClr val="F9F9F9"/>
            </a:solidFill>
          </a:ln>
        </p:spPr>
        <p:txBody>
          <a:bodyPr lIns="0" tIns="0" rIns="0" bIns="0" anchor="ctr"/>
          <a:lstStyle/>
          <a:p>
            <a:pPr>
              <a:defRPr>
                <a:solidFill>
                  <a:srgbClr val="000000"/>
                </a:solidFill>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aterial">
  <a:themeElements>
    <a:clrScheme name="Material">
      <a:dk1>
        <a:srgbClr val="007BBA"/>
      </a:dk1>
      <a:lt1>
        <a:srgbClr val="4285F4"/>
      </a:lt1>
      <a:dk2>
        <a:srgbClr val="A7A7A7"/>
      </a:dk2>
      <a:lt2>
        <a:srgbClr val="535353"/>
      </a:lt2>
      <a:accent1>
        <a:srgbClr val="0277BD"/>
      </a:accent1>
      <a:accent2>
        <a:srgbClr val="0F9D58"/>
      </a:accent2>
      <a:accent3>
        <a:srgbClr val="DB4437"/>
      </a:accent3>
      <a:accent4>
        <a:srgbClr val="FAFAFA"/>
      </a:accent4>
      <a:accent5>
        <a:srgbClr val="4FC3F7"/>
      </a:accent5>
      <a:accent6>
        <a:srgbClr val="F4B400"/>
      </a:accent6>
      <a:hlink>
        <a:srgbClr val="0000FF"/>
      </a:hlink>
      <a:folHlink>
        <a:srgbClr val="FF00FF"/>
      </a:folHlink>
    </a:clrScheme>
    <a:fontScheme name="Material">
      <a:majorFont>
        <a:latin typeface="Arial"/>
        <a:ea typeface="Arial"/>
        <a:cs typeface="Arial"/>
      </a:majorFont>
      <a:minorFont>
        <a:latin typeface="Helvetica"/>
        <a:ea typeface="Helvetica"/>
        <a:cs typeface="Helvetica"/>
      </a:minorFont>
    </a:fontScheme>
    <a:fmtScheme name="Mate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aterial">
  <a:themeElements>
    <a:clrScheme name="Material">
      <a:dk1>
        <a:srgbClr val="000000"/>
      </a:dk1>
      <a:lt1>
        <a:srgbClr val="FFFFFF"/>
      </a:lt1>
      <a:dk2>
        <a:srgbClr val="A7A7A7"/>
      </a:dk2>
      <a:lt2>
        <a:srgbClr val="535353"/>
      </a:lt2>
      <a:accent1>
        <a:srgbClr val="0277BD"/>
      </a:accent1>
      <a:accent2>
        <a:srgbClr val="0F9D58"/>
      </a:accent2>
      <a:accent3>
        <a:srgbClr val="DB4437"/>
      </a:accent3>
      <a:accent4>
        <a:srgbClr val="FAFAFA"/>
      </a:accent4>
      <a:accent5>
        <a:srgbClr val="4FC3F7"/>
      </a:accent5>
      <a:accent6>
        <a:srgbClr val="F4B400"/>
      </a:accent6>
      <a:hlink>
        <a:srgbClr val="0000FF"/>
      </a:hlink>
      <a:folHlink>
        <a:srgbClr val="FF00FF"/>
      </a:folHlink>
    </a:clrScheme>
    <a:fontScheme name="Material">
      <a:majorFont>
        <a:latin typeface="Arial"/>
        <a:ea typeface="Arial"/>
        <a:cs typeface="Arial"/>
      </a:majorFont>
      <a:minorFont>
        <a:latin typeface="Helvetica"/>
        <a:ea typeface="Helvetica"/>
        <a:cs typeface="Helvetica"/>
      </a:minorFont>
    </a:fontScheme>
    <a:fmtScheme name="Mate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